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1" r:id="rId1"/>
  </p:sldMasterIdLst>
  <p:notesMasterIdLst>
    <p:notesMasterId r:id="rId13"/>
  </p:notesMasterIdLst>
  <p:handoutMasterIdLst>
    <p:handoutMasterId r:id="rId14"/>
  </p:handoutMasterIdLst>
  <p:sldIdLst>
    <p:sldId id="256" r:id="rId2"/>
    <p:sldId id="275" r:id="rId3"/>
    <p:sldId id="273" r:id="rId4"/>
    <p:sldId id="262" r:id="rId5"/>
    <p:sldId id="297" r:id="rId6"/>
    <p:sldId id="290" r:id="rId7"/>
    <p:sldId id="291" r:id="rId8"/>
    <p:sldId id="292" r:id="rId9"/>
    <p:sldId id="270" r:id="rId10"/>
    <p:sldId id="271" r:id="rId11"/>
    <p:sldId id="296" r:id="rId12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101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62" autoAdjust="0"/>
    <p:restoredTop sz="94707" autoAdjust="0"/>
  </p:normalViewPr>
  <p:slideViewPr>
    <p:cSldViewPr>
      <p:cViewPr varScale="1">
        <p:scale>
          <a:sx n="72" d="100"/>
          <a:sy n="72" d="100"/>
        </p:scale>
        <p:origin x="630" y="66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3186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2446EEE-9F74-414C-8CF3-76F72C6C9CBB}" type="datetime1">
              <a:rPr lang="es-ES" smtClean="0"/>
              <a:t>28/03/2020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50423A-8BCE-448E-A97B-03A88B2B12C1}" type="slidenum">
              <a:rPr lang="es-ES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media/media1.mp3>
</file>

<file path=ppt/media/media2.m4a>
</file>

<file path=ppt/media/media3.m4a>
</file>

<file path=ppt/media/media4.mp3>
</file>

<file path=ppt/media/media5.mp3>
</file>

<file path=ppt/media/media6.mp3>
</file>

<file path=ppt/media/media7.mp3>
</file>

<file path=ppt/media/media8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8FC2AD-8B93-45A4-8827-85E82B2F4F55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F2A70B-78F2-4DCF-B53B-C990D2FAFB8A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19586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4630" y="1788454"/>
            <a:ext cx="8359052" cy="2098226"/>
          </a:xfrm>
        </p:spPr>
        <p:txBody>
          <a:bodyPr anchor="b">
            <a:noAutofit/>
          </a:bodyPr>
          <a:lstStyle>
            <a:lvl1pPr algn="ctr">
              <a:defRPr sz="7198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209" y="3956280"/>
            <a:ext cx="6829894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2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662" y="6453386"/>
            <a:ext cx="1607525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3382" y="6453386"/>
            <a:ext cx="7021548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28123" y="6453386"/>
            <a:ext cx="1595876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663" y="744470"/>
            <a:ext cx="1067133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28101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243" y="2295526"/>
            <a:ext cx="9598700" cy="3571875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422E2A2-B648-4842-9ED5-8E4D1828D625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5BA54BD-C84D-46CE-8B72-31BFB26ABA43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31044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4062" y="624156"/>
            <a:ext cx="1565358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243" y="624156"/>
            <a:ext cx="8177511" cy="5243244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EA5BF5C-F4C1-4C94-BD5F-F847F8EB8117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5BA54BD-C84D-46CE-8B72-31BFB26ABA4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7941522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0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orma libre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3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4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/>
              <a:t>Editar el estilo de texto del patrón</a:t>
            </a:r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829AD9-EA14-4AE8-BB2F-1A8BF56A3E5B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  <p:sp>
        <p:nvSpPr>
          <p:cNvPr id="85" name="Marcador de posición de contenido 3"/>
          <p:cNvSpPr>
            <a:spLocks noGrp="1"/>
          </p:cNvSpPr>
          <p:nvPr>
            <p:ph sz="half" idx="13"/>
          </p:nvPr>
        </p:nvSpPr>
        <p:spPr>
          <a:xfrm>
            <a:off x="6246812" y="2819400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/>
              <a:t>Editar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EA5BF5C-F4C1-4C94-BD5F-F847F8EB8117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5BA54BD-C84D-46CE-8B72-31BFB26ABA4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0917620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826" y="1301361"/>
            <a:ext cx="9610468" cy="2852737"/>
          </a:xfrm>
        </p:spPr>
        <p:txBody>
          <a:bodyPr anchor="b">
            <a:normAutofit/>
          </a:bodyPr>
          <a:lstStyle>
            <a:lvl1pPr algn="r">
              <a:defRPr sz="7198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4826" y="4216328"/>
            <a:ext cx="961046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99">
                <a:solidFill>
                  <a:schemeClr val="tx2"/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716" y="6453386"/>
            <a:ext cx="162198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9A5F5A5-C1AF-4E1F-BBE9-77A0324E6A16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3639" y="6453386"/>
            <a:ext cx="7021548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28123" y="6453386"/>
            <a:ext cx="159587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25BA54BD-C84D-46CE-8B72-31BFB26ABA43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49840" y="1685652"/>
            <a:ext cx="32741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05340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243" y="2286000"/>
            <a:ext cx="4446628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3704" y="2286000"/>
            <a:ext cx="4446628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EBAF46A-8BB1-4F24-A11E-0306615E93F5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5BA54BD-C84D-46CE-8B72-31BFB26ABA43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6355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95987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243" y="2340864"/>
            <a:ext cx="4442827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999" b="0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243" y="3305208"/>
            <a:ext cx="4442827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315" y="2340864"/>
            <a:ext cx="4442827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999" b="0" baseline="0">
                <a:solidFill>
                  <a:schemeClr val="tx2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3315" y="3305208"/>
            <a:ext cx="4442827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EA5BF5C-F4C1-4C94-BD5F-F847F8EB8117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5BA54BD-C84D-46CE-8B72-31BFB26ABA4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6761071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996EFD6-A265-4329-83FB-237234CCC851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5BA54BD-C84D-46CE-8B72-31BFB26ABA43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79743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1EEC8E5-6135-4EEA-A5FA-4E382F0E51FD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25BA54BD-C84D-46CE-8B72-31BFB26ABA43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0193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2139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11" y="685800"/>
            <a:ext cx="3854716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799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391" y="685801"/>
            <a:ext cx="5210723" cy="5175250"/>
          </a:xfrm>
        </p:spPr>
        <p:txBody>
          <a:bodyPr/>
          <a:lstStyle>
            <a:lvl1pPr>
              <a:defRPr sz="1999"/>
            </a:lvl1pPr>
            <a:lvl2pPr>
              <a:defRPr sz="1999"/>
            </a:lvl2pPr>
            <a:lvl3pPr>
              <a:defRPr sz="1799"/>
            </a:lvl3pPr>
            <a:lvl4pPr>
              <a:defRPr sz="1799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711" y="2856344"/>
            <a:ext cx="3854716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712" y="6453386"/>
            <a:ext cx="1204258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2EAA01AB-145F-4AE5-A1D5-362BC05CA7CC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371" y="6453386"/>
            <a:ext cx="237305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0566" y="6453386"/>
            <a:ext cx="159587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25BA54BD-C84D-46CE-8B72-31BFB26ABA43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2139" y="376"/>
            <a:ext cx="2285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9756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2139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11" y="685800"/>
            <a:ext cx="3854716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799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0679" y="1"/>
            <a:ext cx="6658146" cy="6857999"/>
          </a:xfrm>
        </p:spPr>
        <p:txBody>
          <a:bodyPr anchor="t">
            <a:normAutofit/>
          </a:bodyPr>
          <a:lstStyle>
            <a:lvl1pPr marL="0" indent="0">
              <a:buNone/>
              <a:defRPr sz="1999"/>
            </a:lvl1pPr>
            <a:lvl2pPr marL="457063" indent="0">
              <a:buNone/>
              <a:defRPr sz="1999"/>
            </a:lvl2pPr>
            <a:lvl3pPr marL="914126" indent="0">
              <a:buNone/>
              <a:defRPr sz="19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711" y="2855968"/>
            <a:ext cx="3854716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712" y="6453386"/>
            <a:ext cx="1204258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EA5BF5C-F4C1-4C94-BD5F-F847F8EB8117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371" y="6453386"/>
            <a:ext cx="237305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0566" y="6453386"/>
            <a:ext cx="159587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25BA54BD-C84D-46CE-8B72-31BFB26ABA4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2139" y="376"/>
            <a:ext cx="2285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264515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243" y="685800"/>
            <a:ext cx="95987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243" y="2286000"/>
            <a:ext cx="95987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288" y="6453386"/>
            <a:ext cx="1204258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3EA5BF5C-F4C1-4C94-BD5F-F847F8EB8117}" type="datetime1">
              <a:rPr lang="es-ES" noProof="0" smtClean="0"/>
              <a:t>28/03/2020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2811" y="6453386"/>
            <a:ext cx="6279194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0269" y="6453386"/>
            <a:ext cx="1595876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25BA54BD-C84D-46CE-8B72-31BFB26ABA4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7971" y="376"/>
            <a:ext cx="2285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34188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665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126" rtl="0" eaLnBrk="1" latinLnBrk="0" hangingPunct="1">
        <a:lnSpc>
          <a:spcPct val="89000"/>
        </a:lnSpc>
        <a:spcBef>
          <a:spcPct val="0"/>
        </a:spcBef>
        <a:buNone/>
        <a:defRPr sz="4399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3933" indent="-383933" algn="l" defTabSz="914126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1999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126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999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189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799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251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799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5314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2377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199440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6503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3566" indent="-383933" algn="l" defTabSz="914126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  <p15:guide id="12" orient="horz" pos="2160" userDrawn="1">
          <p15:clr>
            <a:srgbClr val="F26B43"/>
          </p15:clr>
        </p15:guide>
        <p15:guide id="13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jpe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microsoft.com/office/2007/relationships/media" Target="../media/media3.m4a"/><Relationship Id="rId7" Type="http://schemas.openxmlformats.org/officeDocument/2006/relationships/audio" Target="../media/media5.mp3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6" Type="http://schemas.microsoft.com/office/2007/relationships/media" Target="../media/media5.mp3"/><Relationship Id="rId11" Type="http://schemas.openxmlformats.org/officeDocument/2006/relationships/image" Target="../media/image4.png"/><Relationship Id="rId5" Type="http://schemas.openxmlformats.org/officeDocument/2006/relationships/audio" Target="../media/media4.mp3"/><Relationship Id="rId10" Type="http://schemas.openxmlformats.org/officeDocument/2006/relationships/image" Target="../media/image6.jpeg"/><Relationship Id="rId4" Type="http://schemas.microsoft.com/office/2007/relationships/media" Target="../media/media4.mp3"/><Relationship Id="rId9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8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microsoft.com/office/2007/relationships/media" Target="../media/media8.mp3"/><Relationship Id="rId1" Type="http://schemas.openxmlformats.org/officeDocument/2006/relationships/audio" Target="NULL" TargetMode="External"/><Relationship Id="rId6" Type="http://schemas.openxmlformats.org/officeDocument/2006/relationships/image" Target="../media/image13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ordArt 2"/>
          <p:cNvSpPr>
            <a:spLocks noChangeArrowheads="1" noChangeShapeType="1" noTextEdit="1"/>
          </p:cNvSpPr>
          <p:nvPr/>
        </p:nvSpPr>
        <p:spPr bwMode="auto">
          <a:xfrm>
            <a:off x="6742484" y="4941168"/>
            <a:ext cx="3721100" cy="5175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rtl="0">
              <a:buNone/>
            </a:pPr>
            <a:r>
              <a:rPr lang="es-PE" sz="3600" kern="10" spc="0" dirty="0">
                <a:ln w="19050">
                  <a:solidFill>
                    <a:srgbClr val="333333"/>
                  </a:solidFill>
                  <a:round/>
                  <a:headEnd/>
                  <a:tailEnd/>
                </a:ln>
                <a:solidFill>
                  <a:srgbClr val="0070C0"/>
                </a:solidFill>
                <a:effectLst>
                  <a:outerShdw dist="28398" dir="1593903" algn="ctr" rotWithShape="0">
                    <a:srgbClr val="333333"/>
                  </a:outerShdw>
                </a:effectLst>
                <a:latin typeface="Impact" panose="020B0806030902050204" pitchFamily="34" charset="0"/>
              </a:rPr>
              <a:t>FRA</a:t>
            </a:r>
            <a:r>
              <a:rPr lang="es-PE" sz="3600" kern="10" spc="0" dirty="0">
                <a:ln w="19050">
                  <a:solidFill>
                    <a:srgbClr val="333333"/>
                  </a:solidFill>
                  <a:round/>
                  <a:headEnd/>
                  <a:tailEnd/>
                </a:ln>
                <a:solidFill>
                  <a:srgbClr val="FFFFFF"/>
                </a:solidFill>
                <a:effectLst>
                  <a:outerShdw dist="28398" dir="1593903" algn="ctr" rotWithShape="0">
                    <a:srgbClr val="333333"/>
                  </a:outerShdw>
                </a:effectLst>
                <a:latin typeface="Impact" panose="020B0806030902050204" pitchFamily="34" charset="0"/>
              </a:rPr>
              <a:t>NÇ</a:t>
            </a:r>
            <a:r>
              <a:rPr lang="es-PE" sz="3600" kern="10" spc="0" dirty="0">
                <a:ln w="19050">
                  <a:solidFill>
                    <a:srgbClr val="333333"/>
                  </a:solidFill>
                  <a:round/>
                  <a:headEnd/>
                  <a:tailEnd/>
                </a:ln>
                <a:solidFill>
                  <a:srgbClr val="FF0101"/>
                </a:solidFill>
                <a:effectLst>
                  <a:outerShdw dist="28398" dir="1593903" algn="ctr" rotWithShape="0">
                    <a:srgbClr val="333333"/>
                  </a:outerShdw>
                </a:effectLst>
                <a:latin typeface="Impact" panose="020B0806030902050204" pitchFamily="34" charset="0"/>
              </a:rPr>
              <a:t>AIS</a:t>
            </a:r>
          </a:p>
        </p:txBody>
      </p:sp>
      <p:grpSp>
        <p:nvGrpSpPr>
          <p:cNvPr id="3" name="Grupo 2"/>
          <p:cNvGrpSpPr/>
          <p:nvPr/>
        </p:nvGrpSpPr>
        <p:grpSpPr>
          <a:xfrm>
            <a:off x="4078188" y="692696"/>
            <a:ext cx="6912768" cy="1872208"/>
            <a:chOff x="4078188" y="692696"/>
            <a:chExt cx="6912768" cy="1872208"/>
          </a:xfrm>
        </p:grpSpPr>
        <p:grpSp>
          <p:nvGrpSpPr>
            <p:cNvPr id="10" name="Grupo 9"/>
            <p:cNvGrpSpPr/>
            <p:nvPr/>
          </p:nvGrpSpPr>
          <p:grpSpPr>
            <a:xfrm>
              <a:off x="4078188" y="692696"/>
              <a:ext cx="6912768" cy="1872208"/>
              <a:chOff x="4078188" y="696626"/>
              <a:chExt cx="6912768" cy="1872208"/>
            </a:xfrm>
          </p:grpSpPr>
          <p:pic>
            <p:nvPicPr>
              <p:cNvPr id="9" name="Imagen 20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78188" y="696626"/>
                <a:ext cx="6912768" cy="18722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 Box 4"/>
              <p:cNvSpPr txBox="1">
                <a:spLocks noChangeArrowheads="1"/>
              </p:cNvSpPr>
              <p:nvPr/>
            </p:nvSpPr>
            <p:spPr bwMode="auto">
              <a:xfrm>
                <a:off x="5662364" y="1510308"/>
                <a:ext cx="2016224" cy="1905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s-PE" altLang="es-PE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2" name="WordArt 2"/>
            <p:cNvSpPr>
              <a:spLocks noChangeArrowheads="1" noChangeShapeType="1" noTextEdit="1"/>
            </p:cNvSpPr>
            <p:nvPr/>
          </p:nvSpPr>
          <p:spPr bwMode="auto">
            <a:xfrm>
              <a:off x="5374332" y="1988840"/>
              <a:ext cx="3960440" cy="319589"/>
            </a:xfrm>
            <a:prstGeom prst="rect">
              <a:avLst/>
            </a:prstGeom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 rtl="0">
                <a:buNone/>
              </a:pPr>
              <a:r>
                <a:rPr lang="es-PE" sz="3600" kern="10">
                  <a:ln w="0">
                    <a:solidFill>
                      <a:schemeClr val="bg1">
                        <a:lumMod val="85000"/>
                      </a:schemeClr>
                    </a:solidFill>
                  </a:ln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Impact" panose="020B0806030902050204" pitchFamily="34" charset="0"/>
                </a:rPr>
                <a:t>MODULE D'APPRENTISSAGE I - 2020</a:t>
              </a:r>
            </a:p>
          </p:txBody>
        </p:sp>
      </p:grpSp>
      <p:sp>
        <p:nvSpPr>
          <p:cNvPr id="4" name="Rectángulo 3"/>
          <p:cNvSpPr/>
          <p:nvPr/>
        </p:nvSpPr>
        <p:spPr>
          <a:xfrm>
            <a:off x="1590349" y="2016041"/>
            <a:ext cx="17860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0"/>
              </a:spcAft>
            </a:pPr>
            <a:r>
              <a:rPr lang="es-PE" sz="3200" b="1" dirty="0">
                <a:solidFill>
                  <a:srgbClr val="000000"/>
                </a:solidFill>
                <a:latin typeface="Monotype Corsiva" panose="03010101010201010101" pitchFamily="66" charset="0"/>
                <a:ea typeface="Times New Roman" panose="02020603050405020304" pitchFamily="18" charset="0"/>
                <a:cs typeface="Monotype Corsiva" panose="03010101010201010101" pitchFamily="66" charset="0"/>
              </a:rPr>
              <a:t>LEÇON 3 </a:t>
            </a:r>
            <a:endParaRPr lang="es-PE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4056580" y="3314244"/>
            <a:ext cx="607028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fr-FR" sz="5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COMMENT </a:t>
            </a:r>
            <a:r>
              <a:rPr lang="fr-FR" sz="5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ÇA VA?</a:t>
            </a:r>
            <a:endParaRPr lang="es-PE" sz="5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skerville Old Face" panose="02020602080505020303" pitchFamily="18" charset="0"/>
              <a:ea typeface="Times New Roman" panose="02020603050405020304" pitchFamily="18" charset="0"/>
            </a:endParaRPr>
          </a:p>
        </p:txBody>
      </p:sp>
      <p:pic>
        <p:nvPicPr>
          <p:cNvPr id="12" name="Imagen 11" descr="C:\Users\Usuario\AppData\Local\Microsoft\Windows\Temporary Internet Files\Content.MSO\84EE101C.tmp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924" y="4797152"/>
            <a:ext cx="2664296" cy="151727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6" name="Estrella de 5 puntas 5"/>
          <p:cNvSpPr/>
          <p:nvPr/>
        </p:nvSpPr>
        <p:spPr>
          <a:xfrm rot="20067205">
            <a:off x="235794" y="273659"/>
            <a:ext cx="1152128" cy="1004182"/>
          </a:xfrm>
          <a:prstGeom prst="star5">
            <a:avLst/>
          </a:prstGeom>
          <a:solidFill>
            <a:srgbClr val="FFFF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13" name="Estrella de 5 puntas 12"/>
          <p:cNvSpPr/>
          <p:nvPr/>
        </p:nvSpPr>
        <p:spPr>
          <a:xfrm rot="1263096">
            <a:off x="10772824" y="5359341"/>
            <a:ext cx="1152128" cy="1004182"/>
          </a:xfrm>
          <a:prstGeom prst="star5">
            <a:avLst/>
          </a:prstGeom>
          <a:solidFill>
            <a:srgbClr val="FFFF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14" name="Picture 6" descr="Resultado de imagen de bandera francesa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7360" y="2825936"/>
            <a:ext cx="1232044" cy="792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4726260" y="5929709"/>
            <a:ext cx="335220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3éme </a:t>
            </a:r>
            <a:r>
              <a:rPr lang="es-ES" sz="44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degrée</a:t>
            </a:r>
            <a:endParaRPr lang="es-ES" sz="4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16" name="Le festín - Camille - Traducido al Español (192  kbps)">
            <a:hlinkClick r:id="" action="ppaction://media"/>
            <a:extLst>
              <a:ext uri="{FF2B5EF4-FFF2-40B4-BE49-F238E27FC236}">
                <a16:creationId xmlns:a16="http://schemas.microsoft.com/office/drawing/2014/main" id="{704C967F-8F29-4D85-B5F8-97E78C625CA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6732" end="119766.125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97124" y="116697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10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 override="childStyle">
                                        <p:cTn id="23" dur="2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normal"/>
                                          </p:val>
                                        </p:tav>
                                        <p:tav tm="50000">
                                          <p:val>
                                            <p:strVal val="bold"/>
                                          </p:val>
                                        </p:tav>
                                        <p:tav tm="60000">
                                          <p:val>
                                            <p:strVal val="normal"/>
                                          </p:val>
                                        </p:tav>
                                        <p:tav tm="100000">
                                          <p:val>
                                            <p:strVal val="normal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" dur="23559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5303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7" grpId="0"/>
      <p:bldP spid="6" grpId="0" animBg="1"/>
      <p:bldP spid="1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1125860" y="328584"/>
            <a:ext cx="192469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PE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I.E.P.</a:t>
            </a:r>
            <a:r>
              <a:rPr kumimoji="0" lang="es-ES" altLang="es-P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CRUZ SACO</a:t>
            </a:r>
            <a:endParaRPr kumimoji="0" lang="es-ES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956" y="286138"/>
            <a:ext cx="922556" cy="10800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Resultado de imagen de bandera frances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36" y="5589240"/>
            <a:ext cx="16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trella de 5 puntas 5"/>
          <p:cNvSpPr/>
          <p:nvPr/>
        </p:nvSpPr>
        <p:spPr>
          <a:xfrm>
            <a:off x="10990956" y="5769240"/>
            <a:ext cx="864000" cy="720000"/>
          </a:xfrm>
          <a:prstGeom prst="star5">
            <a:avLst/>
          </a:prstGeom>
          <a:solidFill>
            <a:srgbClr val="FFFF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9" name="Imagen 8"/>
          <p:cNvPicPr/>
          <p:nvPr/>
        </p:nvPicPr>
        <p:blipFill rotWithShape="1">
          <a:blip r:embed="rId4"/>
          <a:srcRect l="17338" t="19123" r="52366" b="36965"/>
          <a:stretch/>
        </p:blipFill>
        <p:spPr bwMode="auto">
          <a:xfrm>
            <a:off x="3718148" y="0"/>
            <a:ext cx="6958533" cy="63406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Nube 6">
            <a:extLst>
              <a:ext uri="{FF2B5EF4-FFF2-40B4-BE49-F238E27FC236}">
                <a16:creationId xmlns:a16="http://schemas.microsoft.com/office/drawing/2014/main" id="{5FB8C05C-4AA1-415E-B3AE-7EDAB107CA95}"/>
              </a:ext>
            </a:extLst>
          </p:cNvPr>
          <p:cNvSpPr/>
          <p:nvPr/>
        </p:nvSpPr>
        <p:spPr>
          <a:xfrm>
            <a:off x="886442" y="2435329"/>
            <a:ext cx="2758167" cy="1385719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Faire </a:t>
            </a:r>
            <a:r>
              <a:rPr lang="es-PE" b="1" i="1" dirty="0" err="1">
                <a:solidFill>
                  <a:schemeClr val="accent4">
                    <a:lumMod val="75000"/>
                  </a:schemeClr>
                </a:solidFill>
              </a:rPr>
              <a:t>au</a:t>
            </a:r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PE" b="1" i="1" dirty="0" err="1">
                <a:solidFill>
                  <a:schemeClr val="accent4">
                    <a:lumMod val="75000"/>
                  </a:schemeClr>
                </a:solidFill>
              </a:rPr>
              <a:t>cahier</a:t>
            </a:r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es-PE" b="1" i="1" dirty="0"/>
              <a:t>( </a:t>
            </a:r>
            <a:r>
              <a:rPr lang="es-PE" b="1" i="1" dirty="0">
                <a:solidFill>
                  <a:schemeClr val="tx2">
                    <a:lumMod val="75000"/>
                  </a:schemeClr>
                </a:solidFill>
              </a:rPr>
              <a:t>Desarrollamos en el cuaderno)</a:t>
            </a:r>
          </a:p>
        </p:txBody>
      </p:sp>
    </p:spTree>
    <p:extLst>
      <p:ext uri="{BB962C8B-B14F-4D97-AF65-F5344CB8AC3E}">
        <p14:creationId xmlns:p14="http://schemas.microsoft.com/office/powerpoint/2010/main" val="28888999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/>
          <p:nvPr/>
        </p:nvPicPr>
        <p:blipFill rotWithShape="1">
          <a:blip r:embed="rId2"/>
          <a:srcRect l="17737" t="16643" r="55199" b="32353"/>
          <a:stretch/>
        </p:blipFill>
        <p:spPr bwMode="auto">
          <a:xfrm>
            <a:off x="3790156" y="12685"/>
            <a:ext cx="6768752" cy="53732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6" descr="Resultado de imagen de bandera francesa">
            <a:extLst>
              <a:ext uri="{FF2B5EF4-FFF2-40B4-BE49-F238E27FC236}">
                <a16:creationId xmlns:a16="http://schemas.microsoft.com/office/drawing/2014/main" id="{0BF2EB0A-8577-4F43-A569-6F3CAB127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36" y="5661248"/>
            <a:ext cx="16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9">
            <a:extLst>
              <a:ext uri="{FF2B5EF4-FFF2-40B4-BE49-F238E27FC236}">
                <a16:creationId xmlns:a16="http://schemas.microsoft.com/office/drawing/2014/main" id="{8F352430-E832-4C6F-8596-2305FB086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956" y="286138"/>
            <a:ext cx="922556" cy="10800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trella de 5 puntas 5">
            <a:extLst>
              <a:ext uri="{FF2B5EF4-FFF2-40B4-BE49-F238E27FC236}">
                <a16:creationId xmlns:a16="http://schemas.microsoft.com/office/drawing/2014/main" id="{DE86E3C6-77AD-4E3C-99D2-D11ECDAD7D61}"/>
              </a:ext>
            </a:extLst>
          </p:cNvPr>
          <p:cNvSpPr/>
          <p:nvPr/>
        </p:nvSpPr>
        <p:spPr>
          <a:xfrm>
            <a:off x="10990956" y="5769240"/>
            <a:ext cx="864000" cy="720000"/>
          </a:xfrm>
          <a:prstGeom prst="star5">
            <a:avLst/>
          </a:prstGeom>
          <a:solidFill>
            <a:srgbClr val="FFFF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0BD1B0AC-6625-493C-A914-FB4097EE26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3354" y="220584"/>
            <a:ext cx="192469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PE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I.E.P.</a:t>
            </a:r>
            <a:r>
              <a:rPr kumimoji="0" lang="es-ES" altLang="es-P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CRUZ SACO</a:t>
            </a:r>
            <a:endParaRPr kumimoji="0" lang="es-ES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Nube 6">
            <a:extLst>
              <a:ext uri="{FF2B5EF4-FFF2-40B4-BE49-F238E27FC236}">
                <a16:creationId xmlns:a16="http://schemas.microsoft.com/office/drawing/2014/main" id="{448E1929-1CA6-4D4E-B6C2-96A667EF60D8}"/>
              </a:ext>
            </a:extLst>
          </p:cNvPr>
          <p:cNvSpPr/>
          <p:nvPr/>
        </p:nvSpPr>
        <p:spPr>
          <a:xfrm>
            <a:off x="909836" y="2276872"/>
            <a:ext cx="2688500" cy="1457727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Faire </a:t>
            </a:r>
            <a:r>
              <a:rPr lang="es-PE" b="1" i="1" dirty="0" err="1">
                <a:solidFill>
                  <a:schemeClr val="accent4">
                    <a:lumMod val="75000"/>
                  </a:schemeClr>
                </a:solidFill>
              </a:rPr>
              <a:t>au</a:t>
            </a:r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PE" b="1" i="1" dirty="0" err="1">
                <a:solidFill>
                  <a:schemeClr val="accent4">
                    <a:lumMod val="75000"/>
                  </a:schemeClr>
                </a:solidFill>
              </a:rPr>
              <a:t>cahier</a:t>
            </a:r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es-PE" b="1" i="1" dirty="0"/>
              <a:t>( </a:t>
            </a:r>
            <a:r>
              <a:rPr lang="es-PE" b="1" i="1" dirty="0">
                <a:solidFill>
                  <a:schemeClr val="tx2">
                    <a:lumMod val="75000"/>
                  </a:schemeClr>
                </a:solidFill>
              </a:rPr>
              <a:t>Desarrollamos en el cuaderno</a:t>
            </a:r>
          </a:p>
          <a:p>
            <a:pPr algn="ctr"/>
            <a:r>
              <a:rPr lang="es-PE" b="1" i="1" dirty="0">
                <a:solidFill>
                  <a:schemeClr val="tx2">
                    <a:lumMod val="75000"/>
                  </a:schemeClr>
                </a:solidFill>
              </a:rPr>
              <a:t>la tarea)</a:t>
            </a:r>
          </a:p>
        </p:txBody>
      </p:sp>
    </p:spTree>
    <p:extLst>
      <p:ext uri="{BB962C8B-B14F-4D97-AF65-F5344CB8AC3E}">
        <p14:creationId xmlns:p14="http://schemas.microsoft.com/office/powerpoint/2010/main" val="125743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Imagen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956" y="286138"/>
            <a:ext cx="922556" cy="10800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-1" y="-42320"/>
            <a:ext cx="121888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PE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125860" y="328584"/>
            <a:ext cx="192469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PE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I.E.P.</a:t>
            </a:r>
            <a:r>
              <a:rPr kumimoji="0" lang="es-ES" altLang="es-P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CRUZ SACO</a:t>
            </a:r>
            <a:endParaRPr kumimoji="0" lang="es-ES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Estrella de 5 puntas 5"/>
          <p:cNvSpPr/>
          <p:nvPr/>
        </p:nvSpPr>
        <p:spPr>
          <a:xfrm>
            <a:off x="10990956" y="5769240"/>
            <a:ext cx="864000" cy="720000"/>
          </a:xfrm>
          <a:prstGeom prst="star5">
            <a:avLst/>
          </a:prstGeom>
          <a:solidFill>
            <a:srgbClr val="FFFF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2054" name="Picture 6" descr="Resultado de imagen de bandera francesa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36" y="5589240"/>
            <a:ext cx="16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A2BC3B6-695B-46E3-9060-2E59157D6D87}"/>
              </a:ext>
            </a:extLst>
          </p:cNvPr>
          <p:cNvSpPr txBox="1"/>
          <p:nvPr/>
        </p:nvSpPr>
        <p:spPr>
          <a:xfrm>
            <a:off x="477788" y="2642369"/>
            <a:ext cx="10657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</a:t>
            </a:r>
            <a:r>
              <a:rPr lang="fr-FR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 tu t’appelles?</a:t>
            </a:r>
            <a:endParaRPr lang="es-PE" sz="2000" dirty="0">
              <a:solidFill>
                <a:srgbClr val="7030A0"/>
              </a:solidFill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74341A3-EDE1-4BCE-802C-24538645B6CE}"/>
              </a:ext>
            </a:extLst>
          </p:cNvPr>
          <p:cNvSpPr txBox="1"/>
          <p:nvPr/>
        </p:nvSpPr>
        <p:spPr>
          <a:xfrm>
            <a:off x="721376" y="3715632"/>
            <a:ext cx="9214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Quel âge as-tu ? </a:t>
            </a:r>
            <a:endParaRPr lang="es-PE" sz="2000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92E6AB1-CB0E-41B8-B2DA-261588C9AC3F}"/>
              </a:ext>
            </a:extLst>
          </p:cNvPr>
          <p:cNvSpPr txBox="1"/>
          <p:nvPr/>
        </p:nvSpPr>
        <p:spPr>
          <a:xfrm>
            <a:off x="715740" y="4726084"/>
            <a:ext cx="403339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Où habites-tu ? </a:t>
            </a:r>
            <a:endParaRPr lang="es-PE" sz="32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s-PE" dirty="0"/>
          </a:p>
          <a:p>
            <a:r>
              <a:rPr lang="es-PE" dirty="0"/>
              <a:t> </a:t>
            </a:r>
          </a:p>
        </p:txBody>
      </p:sp>
      <p:pic>
        <p:nvPicPr>
          <p:cNvPr id="10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623B96B2-4EDD-4F6A-B95C-6D3492ECA43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072" end="2384.0634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424249" y="3703220"/>
            <a:ext cx="609600" cy="609600"/>
          </a:xfrm>
          <a:prstGeom prst="rect">
            <a:avLst/>
          </a:prstGeom>
        </p:spPr>
      </p:pic>
      <p:pic>
        <p:nvPicPr>
          <p:cNvPr id="13" name="Sonido grabado">
            <a:hlinkClick r:id="" action="ppaction://media"/>
            <a:extLst>
              <a:ext uri="{FF2B5EF4-FFF2-40B4-BE49-F238E27FC236}">
                <a16:creationId xmlns:a16="http://schemas.microsoft.com/office/drawing/2014/main" id="{6234720E-46DB-4F34-8056-44F5D216CF8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7569" end="58187.5487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428070" y="4942392"/>
            <a:ext cx="609600" cy="609600"/>
          </a:xfrm>
          <a:prstGeom prst="rect">
            <a:avLst/>
          </a:prstGeom>
        </p:spPr>
      </p:pic>
      <p:sp>
        <p:nvSpPr>
          <p:cNvPr id="9" name="Rectángulo redondeado 8"/>
          <p:cNvSpPr/>
          <p:nvPr/>
        </p:nvSpPr>
        <p:spPr>
          <a:xfrm>
            <a:off x="7044973" y="4735181"/>
            <a:ext cx="1368152" cy="873560"/>
          </a:xfrm>
          <a:prstGeom prst="round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9" name="Rectángulo redondeado 18"/>
          <p:cNvSpPr/>
          <p:nvPr/>
        </p:nvSpPr>
        <p:spPr>
          <a:xfrm>
            <a:off x="7044973" y="3620417"/>
            <a:ext cx="1368152" cy="873560"/>
          </a:xfrm>
          <a:prstGeom prst="roundRect">
            <a:avLst/>
          </a:prstGeom>
          <a:noFill/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0" name="Rectángulo redondeado 19"/>
          <p:cNvSpPr/>
          <p:nvPr/>
        </p:nvSpPr>
        <p:spPr>
          <a:xfrm>
            <a:off x="7044973" y="2543511"/>
            <a:ext cx="1368152" cy="873560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11" name="Comment Ça Va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399948" y="1752859"/>
            <a:ext cx="609600" cy="609600"/>
          </a:xfrm>
          <a:prstGeom prst="rect">
            <a:avLst/>
          </a:prstGeom>
        </p:spPr>
      </p:pic>
      <p:pic>
        <p:nvPicPr>
          <p:cNvPr id="18" name="Comment Tu T'appelle">
            <a:hlinkClick r:id="" action="ppaction://media"/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399948" y="2669008"/>
            <a:ext cx="609600" cy="609600"/>
          </a:xfrm>
          <a:prstGeom prst="rect">
            <a:avLst/>
          </a:prstGeom>
        </p:spPr>
      </p:pic>
      <p:sp>
        <p:nvSpPr>
          <p:cNvPr id="22" name="CuadroTexto 21"/>
          <p:cNvSpPr txBox="1"/>
          <p:nvPr/>
        </p:nvSpPr>
        <p:spPr>
          <a:xfrm>
            <a:off x="721376" y="1729136"/>
            <a:ext cx="37369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Comment </a:t>
            </a:r>
            <a:r>
              <a:rPr lang="es-PE" sz="3200" b="1" dirty="0" err="1">
                <a:solidFill>
                  <a:srgbClr val="FFC000"/>
                </a:solidFill>
                <a:latin typeface="Century Gothic" panose="020B0502020202020204" pitchFamily="34" charset="0"/>
              </a:rPr>
              <a:t>ça</a:t>
            </a:r>
            <a:r>
              <a:rPr lang="es-PE" sz="32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 va?</a:t>
            </a:r>
          </a:p>
        </p:txBody>
      </p:sp>
      <p:sp>
        <p:nvSpPr>
          <p:cNvPr id="26" name="Rectángulo redondeado 25"/>
          <p:cNvSpPr/>
          <p:nvPr/>
        </p:nvSpPr>
        <p:spPr>
          <a:xfrm>
            <a:off x="7020672" y="1610808"/>
            <a:ext cx="1368152" cy="873560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484E621-6640-46BF-98AA-8B4B746CE280}"/>
              </a:ext>
            </a:extLst>
          </p:cNvPr>
          <p:cNvSpPr/>
          <p:nvPr/>
        </p:nvSpPr>
        <p:spPr>
          <a:xfrm>
            <a:off x="4006180" y="181635"/>
            <a:ext cx="47525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320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ea typeface="Times New Roman" panose="02020603050405020304" pitchFamily="18" charset="0"/>
              </a:rPr>
              <a:t>COMMENT ÇA VA ?</a:t>
            </a:r>
          </a:p>
        </p:txBody>
      </p:sp>
      <p:sp>
        <p:nvSpPr>
          <p:cNvPr id="23" name="Nube 22">
            <a:extLst>
              <a:ext uri="{FF2B5EF4-FFF2-40B4-BE49-F238E27FC236}">
                <a16:creationId xmlns:a16="http://schemas.microsoft.com/office/drawing/2014/main" id="{09C5E73F-113A-42C7-9FA9-F94EF0602DE2}"/>
              </a:ext>
            </a:extLst>
          </p:cNvPr>
          <p:cNvSpPr/>
          <p:nvPr/>
        </p:nvSpPr>
        <p:spPr>
          <a:xfrm>
            <a:off x="769017" y="584250"/>
            <a:ext cx="2232248" cy="1308649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093F51BF-83F5-4D1B-A134-3E33EDBFD9E1}"/>
              </a:ext>
            </a:extLst>
          </p:cNvPr>
          <p:cNvSpPr/>
          <p:nvPr/>
        </p:nvSpPr>
        <p:spPr>
          <a:xfrm>
            <a:off x="1020962" y="813004"/>
            <a:ext cx="172835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3200" b="1" u="sng" cap="none" spc="0" dirty="0" err="1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</a:t>
            </a:r>
            <a:endParaRPr lang="es-ES" sz="3200" b="1" u="sng" cap="none" spc="0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025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78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66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3056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Imagen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956" y="286138"/>
            <a:ext cx="922556" cy="10800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121888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PE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125860" y="328584"/>
            <a:ext cx="192469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PE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I.E.P.</a:t>
            </a:r>
            <a:r>
              <a:rPr kumimoji="0" lang="es-ES" altLang="es-P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CRUZ SACO</a:t>
            </a:r>
            <a:endParaRPr kumimoji="0" lang="es-ES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Estrella de 5 puntas 5"/>
          <p:cNvSpPr/>
          <p:nvPr/>
        </p:nvSpPr>
        <p:spPr>
          <a:xfrm>
            <a:off x="10990956" y="5769240"/>
            <a:ext cx="864000" cy="720000"/>
          </a:xfrm>
          <a:prstGeom prst="star5">
            <a:avLst/>
          </a:prstGeom>
          <a:solidFill>
            <a:srgbClr val="FFFF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2054" name="Picture 6" descr="Resultado de imagen de bandera frances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36" y="5589240"/>
            <a:ext cx="16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esultado de imagen de niña animada">
            <a:extLst>
              <a:ext uri="{FF2B5EF4-FFF2-40B4-BE49-F238E27FC236}">
                <a16:creationId xmlns:a16="http://schemas.microsoft.com/office/drawing/2014/main" id="{214959C6-97FF-4440-9DDD-054F47066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8066" y="1927232"/>
            <a:ext cx="2736304" cy="362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57251B8C-659F-4A4A-B449-03A1456C79AB}"/>
              </a:ext>
            </a:extLst>
          </p:cNvPr>
          <p:cNvSpPr txBox="1"/>
          <p:nvPr/>
        </p:nvSpPr>
        <p:spPr>
          <a:xfrm>
            <a:off x="909836" y="723197"/>
            <a:ext cx="8616461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 err="1">
                <a:solidFill>
                  <a:srgbClr val="C00000"/>
                </a:solidFill>
              </a:rPr>
              <a:t>Pour</a:t>
            </a:r>
            <a:r>
              <a:rPr lang="es-PE" sz="2800" b="1" dirty="0">
                <a:solidFill>
                  <a:srgbClr val="C00000"/>
                </a:solidFill>
              </a:rPr>
              <a:t> </a:t>
            </a:r>
            <a:r>
              <a:rPr lang="es-PE" sz="2800" b="1" dirty="0" err="1">
                <a:solidFill>
                  <a:srgbClr val="C00000"/>
                </a:solidFill>
              </a:rPr>
              <a:t>demander</a:t>
            </a:r>
            <a:r>
              <a:rPr lang="es-PE" sz="2800" b="1" dirty="0">
                <a:solidFill>
                  <a:srgbClr val="C00000"/>
                </a:solidFill>
              </a:rPr>
              <a:t> </a:t>
            </a:r>
            <a:r>
              <a:rPr lang="es-PE" sz="2800" b="1" dirty="0" err="1">
                <a:solidFill>
                  <a:srgbClr val="C00000"/>
                </a:solidFill>
              </a:rPr>
              <a:t>l’information</a:t>
            </a:r>
            <a:r>
              <a:rPr lang="es-PE" sz="2800" b="1" dirty="0">
                <a:solidFill>
                  <a:srgbClr val="C00000"/>
                </a:solidFill>
              </a:rPr>
              <a:t> </a:t>
            </a:r>
            <a:r>
              <a:rPr lang="es-PE" sz="2800" b="1" dirty="0" err="1">
                <a:solidFill>
                  <a:srgbClr val="C00000"/>
                </a:solidFill>
              </a:rPr>
              <a:t>personnelle</a:t>
            </a:r>
            <a:r>
              <a:rPr lang="es-PE" sz="2800" b="1" dirty="0">
                <a:solidFill>
                  <a:srgbClr val="C00000"/>
                </a:solidFill>
              </a:rPr>
              <a:t> je </a:t>
            </a:r>
            <a:r>
              <a:rPr lang="es-PE" sz="2800" b="1" dirty="0" err="1">
                <a:solidFill>
                  <a:srgbClr val="C00000"/>
                </a:solidFill>
              </a:rPr>
              <a:t>peux</a:t>
            </a:r>
            <a:r>
              <a:rPr lang="es-PE" sz="2800" b="1" dirty="0">
                <a:solidFill>
                  <a:srgbClr val="C00000"/>
                </a:solidFill>
              </a:rPr>
              <a:t> </a:t>
            </a:r>
            <a:r>
              <a:rPr lang="es-PE" sz="2800" b="1" dirty="0" err="1">
                <a:solidFill>
                  <a:srgbClr val="C00000"/>
                </a:solidFill>
              </a:rPr>
              <a:t>dire</a:t>
            </a:r>
            <a:endParaRPr lang="es-PE" sz="2800" b="1" dirty="0">
              <a:solidFill>
                <a:srgbClr val="C00000"/>
              </a:solidFill>
            </a:endParaRPr>
          </a:p>
          <a:p>
            <a:r>
              <a:rPr lang="es-PE" sz="2400" i="1" dirty="0">
                <a:solidFill>
                  <a:schemeClr val="accent5">
                    <a:lumMod val="50000"/>
                  </a:schemeClr>
                </a:solidFill>
              </a:rPr>
              <a:t>(para preguntar la información personal de alguien, puedo decir)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742069" y="2660826"/>
            <a:ext cx="4616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latin typeface="Century Gothic" panose="020B0502020202020204" pitchFamily="34" charset="0"/>
              </a:rPr>
              <a:t>* Comment tu </a:t>
            </a:r>
            <a:r>
              <a:rPr lang="es-PE" sz="2800" b="1" dirty="0" err="1">
                <a:solidFill>
                  <a:srgbClr val="C00000"/>
                </a:solidFill>
                <a:latin typeface="Century Gothic" panose="020B0502020202020204" pitchFamily="34" charset="0"/>
              </a:rPr>
              <a:t>t’appelles</a:t>
            </a:r>
            <a:r>
              <a:rPr lang="es-PE" sz="2800" b="1" dirty="0">
                <a:latin typeface="Century Gothic" panose="020B0502020202020204" pitchFamily="34" charset="0"/>
              </a:rPr>
              <a:t>?</a:t>
            </a:r>
          </a:p>
        </p:txBody>
      </p:sp>
      <p:sp>
        <p:nvSpPr>
          <p:cNvPr id="9" name="Rectángulo 8"/>
          <p:cNvSpPr/>
          <p:nvPr/>
        </p:nvSpPr>
        <p:spPr>
          <a:xfrm>
            <a:off x="742069" y="3455605"/>
            <a:ext cx="33522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800" b="1" dirty="0">
                <a:latin typeface="Century Gothic" panose="020B0502020202020204" pitchFamily="34" charset="0"/>
              </a:rPr>
              <a:t>* </a:t>
            </a:r>
            <a:r>
              <a:rPr lang="fr-FR" sz="2800" b="1" dirty="0">
                <a:latin typeface="Century Gothic" panose="020B0502020202020204" pitchFamily="34" charset="0"/>
              </a:rPr>
              <a:t>Quel </a:t>
            </a:r>
            <a:r>
              <a:rPr lang="fr-FR" sz="28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âge</a:t>
            </a:r>
            <a:r>
              <a:rPr lang="fr-FR" sz="2800" b="1" dirty="0">
                <a:latin typeface="Century Gothic" panose="020B0502020202020204" pitchFamily="34" charset="0"/>
              </a:rPr>
              <a:t> as-tu ?</a:t>
            </a:r>
            <a:endParaRPr lang="es-PE" sz="2800" b="1" dirty="0">
              <a:latin typeface="Century Gothic" panose="020B0502020202020204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742069" y="4274672"/>
            <a:ext cx="32079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800" b="1" dirty="0">
                <a:latin typeface="Century Gothic" panose="020B0502020202020204" pitchFamily="34" charset="0"/>
              </a:rPr>
              <a:t>* </a:t>
            </a:r>
            <a:r>
              <a:rPr lang="fr-FR" sz="2800" b="1" dirty="0">
                <a:latin typeface="Century Gothic" panose="020B0502020202020204" pitchFamily="34" charset="0"/>
              </a:rPr>
              <a:t>Où </a:t>
            </a:r>
            <a:r>
              <a:rPr lang="fr-FR" sz="28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habites-tu</a:t>
            </a:r>
            <a:r>
              <a:rPr lang="fr-FR" sz="2800" b="1" dirty="0">
                <a:latin typeface="Century Gothic" panose="020B0502020202020204" pitchFamily="34" charset="0"/>
              </a:rPr>
              <a:t> ? </a:t>
            </a:r>
            <a:endParaRPr lang="es-PE" sz="2800" b="1" dirty="0">
              <a:latin typeface="Century Gothic" panose="020B0502020202020204" pitchFamily="34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784892" y="1958864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latin typeface="Century Gothic" panose="020B0502020202020204" pitchFamily="34" charset="0"/>
              </a:rPr>
              <a:t>* Comment  </a:t>
            </a:r>
            <a:r>
              <a:rPr lang="es-PE" sz="2800" b="1" dirty="0" err="1">
                <a:latin typeface="Century Gothic" panose="020B0502020202020204" pitchFamily="34" charset="0"/>
              </a:rPr>
              <a:t>ça</a:t>
            </a:r>
            <a:r>
              <a:rPr lang="es-PE" sz="2800" b="1" dirty="0">
                <a:latin typeface="Century Gothic" panose="020B0502020202020204" pitchFamily="34" charset="0"/>
              </a:rPr>
              <a:t> va?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8219247" y="1970049"/>
            <a:ext cx="3081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</a:t>
            </a:r>
            <a:r>
              <a:rPr lang="es-PE" sz="2400" b="1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Ça</a:t>
            </a:r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va bien, </a:t>
            </a:r>
            <a:r>
              <a:rPr lang="es-PE" sz="2400" b="1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merci</a:t>
            </a:r>
            <a:endParaRPr lang="es-PE" sz="24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8219247" y="2873412"/>
            <a:ext cx="3395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-Je </a:t>
            </a:r>
            <a:r>
              <a:rPr lang="es-PE" sz="2400" dirty="0" err="1">
                <a:solidFill>
                  <a:srgbClr val="C00000"/>
                </a:solidFill>
                <a:latin typeface="Century Gothic" panose="020B0502020202020204" pitchFamily="34" charset="0"/>
              </a:rPr>
              <a:t>m’appelle</a:t>
            </a:r>
            <a:r>
              <a:rPr lang="es-PE" sz="2400" dirty="0">
                <a:solidFill>
                  <a:srgbClr val="C00000"/>
                </a:solidFill>
                <a:latin typeface="Century Gothic" panose="020B0502020202020204" pitchFamily="34" charset="0"/>
              </a:rPr>
              <a:t> </a:t>
            </a:r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Sophie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8283207" y="3813007"/>
            <a:ext cx="1683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-J’ai</a:t>
            </a:r>
            <a:r>
              <a:rPr lang="es-PE" sz="2400" dirty="0">
                <a:latin typeface="Century Gothic" panose="020B0502020202020204" pitchFamily="34" charset="0"/>
              </a:rPr>
              <a:t> </a:t>
            </a:r>
            <a:r>
              <a:rPr lang="es-PE" sz="2400" dirty="0">
                <a:solidFill>
                  <a:srgbClr val="C00000"/>
                </a:solidFill>
                <a:latin typeface="Century Gothic" panose="020B0502020202020204" pitchFamily="34" charset="0"/>
              </a:rPr>
              <a:t>8 </a:t>
            </a:r>
            <a:r>
              <a:rPr lang="es-PE" sz="2400" dirty="0" err="1">
                <a:solidFill>
                  <a:srgbClr val="C00000"/>
                </a:solidFill>
                <a:latin typeface="Century Gothic" panose="020B0502020202020204" pitchFamily="34" charset="0"/>
              </a:rPr>
              <a:t>ans</a:t>
            </a:r>
            <a:endParaRPr lang="es-PE" sz="2400" dirty="0">
              <a:solidFill>
                <a:srgbClr val="C0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8219247" y="4726065"/>
            <a:ext cx="27927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</a:t>
            </a:r>
            <a:r>
              <a:rPr lang="es-PE" sz="2400" dirty="0" err="1">
                <a:solidFill>
                  <a:srgbClr val="C00000"/>
                </a:solidFill>
                <a:latin typeface="Century Gothic" panose="020B0502020202020204" pitchFamily="34" charset="0"/>
              </a:rPr>
              <a:t>J’habite</a:t>
            </a:r>
            <a:r>
              <a:rPr lang="es-PE" sz="2400" dirty="0">
                <a:solidFill>
                  <a:srgbClr val="C00000"/>
                </a:solidFill>
                <a:latin typeface="Century Gothic" panose="020B0502020202020204" pitchFamily="34" charset="0"/>
              </a:rPr>
              <a:t> </a:t>
            </a:r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à Lima </a:t>
            </a:r>
          </a:p>
        </p:txBody>
      </p:sp>
      <p:sp>
        <p:nvSpPr>
          <p:cNvPr id="21" name="Elipse 20"/>
          <p:cNvSpPr/>
          <p:nvPr/>
        </p:nvSpPr>
        <p:spPr>
          <a:xfrm>
            <a:off x="5852222" y="5621010"/>
            <a:ext cx="1080120" cy="1088760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20" name="Sophi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4412" y="5860590"/>
            <a:ext cx="609600" cy="609600"/>
          </a:xfrm>
          <a:prstGeom prst="rect">
            <a:avLst/>
          </a:prstGeom>
        </p:spPr>
      </p:pic>
      <p:sp>
        <p:nvSpPr>
          <p:cNvPr id="23" name="Rectángulo 22">
            <a:extLst>
              <a:ext uri="{FF2B5EF4-FFF2-40B4-BE49-F238E27FC236}">
                <a16:creationId xmlns:a16="http://schemas.microsoft.com/office/drawing/2014/main" id="{EEAA4B29-38D2-4631-A31D-70ED5C5EE0C5}"/>
              </a:ext>
            </a:extLst>
          </p:cNvPr>
          <p:cNvSpPr/>
          <p:nvPr/>
        </p:nvSpPr>
        <p:spPr>
          <a:xfrm>
            <a:off x="4006180" y="181635"/>
            <a:ext cx="47525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320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ea typeface="Times New Roman" panose="02020603050405020304" pitchFamily="18" charset="0"/>
              </a:rPr>
              <a:t>COMMENT ÇA VA ?</a:t>
            </a:r>
          </a:p>
        </p:txBody>
      </p:sp>
    </p:spTree>
    <p:extLst>
      <p:ext uri="{BB962C8B-B14F-4D97-AF65-F5344CB8AC3E}">
        <p14:creationId xmlns:p14="http://schemas.microsoft.com/office/powerpoint/2010/main" val="390669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6" grpId="0" animBg="1"/>
      <p:bldP spid="5" grpId="0"/>
      <p:bldP spid="9" grpId="0"/>
      <p:bldP spid="10" grpId="0"/>
      <p:bldP spid="17" grpId="0"/>
      <p:bldP spid="14" grpId="0"/>
      <p:bldP spid="15" grpId="0"/>
      <p:bldP spid="16" grpId="0"/>
      <p:bldP spid="19" grpId="0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Imagen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956" y="286138"/>
            <a:ext cx="922556" cy="10800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121888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PE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125860" y="328584"/>
            <a:ext cx="192469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PE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I.E.P.</a:t>
            </a:r>
            <a:r>
              <a:rPr kumimoji="0" lang="es-ES" altLang="es-P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CRUZ SACO</a:t>
            </a:r>
            <a:endParaRPr kumimoji="0" lang="es-ES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Estrella de 5 puntas 5"/>
          <p:cNvSpPr/>
          <p:nvPr/>
        </p:nvSpPr>
        <p:spPr>
          <a:xfrm>
            <a:off x="10990956" y="5769240"/>
            <a:ext cx="864000" cy="720000"/>
          </a:xfrm>
          <a:prstGeom prst="star5">
            <a:avLst/>
          </a:prstGeom>
          <a:solidFill>
            <a:srgbClr val="FFFF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2054" name="Picture 6" descr="Resultado de imagen de bandera frances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36" y="5589240"/>
            <a:ext cx="16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de niño dibujo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6" r="23345"/>
          <a:stretch/>
        </p:blipFill>
        <p:spPr bwMode="auto">
          <a:xfrm>
            <a:off x="5158308" y="1075240"/>
            <a:ext cx="2664296" cy="4694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uadroTexto 9"/>
          <p:cNvSpPr txBox="1"/>
          <p:nvPr/>
        </p:nvSpPr>
        <p:spPr>
          <a:xfrm>
            <a:off x="735713" y="2498105"/>
            <a:ext cx="46169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latin typeface="Century Gothic" panose="020B0502020202020204" pitchFamily="34" charset="0"/>
              </a:rPr>
              <a:t>* Comment tu </a:t>
            </a:r>
            <a:r>
              <a:rPr lang="es-PE" sz="2800" b="1" dirty="0" err="1">
                <a:solidFill>
                  <a:srgbClr val="C00000"/>
                </a:solidFill>
                <a:latin typeface="Century Gothic" panose="020B0502020202020204" pitchFamily="34" charset="0"/>
              </a:rPr>
              <a:t>t’appelles</a:t>
            </a:r>
            <a:r>
              <a:rPr lang="es-PE" sz="2800" b="1" dirty="0">
                <a:latin typeface="Century Gothic" panose="020B0502020202020204" pitchFamily="34" charset="0"/>
              </a:rPr>
              <a:t>?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735713" y="3553513"/>
            <a:ext cx="33522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800" b="1" dirty="0">
                <a:latin typeface="Century Gothic" panose="020B0502020202020204" pitchFamily="34" charset="0"/>
              </a:rPr>
              <a:t>* </a:t>
            </a:r>
            <a:r>
              <a:rPr lang="fr-FR" sz="2800" b="1" dirty="0">
                <a:latin typeface="Century Gothic" panose="020B0502020202020204" pitchFamily="34" charset="0"/>
              </a:rPr>
              <a:t>Quel </a:t>
            </a:r>
            <a:r>
              <a:rPr lang="fr-FR" sz="28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âge</a:t>
            </a:r>
            <a:r>
              <a:rPr lang="fr-FR" sz="2800" b="1" dirty="0">
                <a:latin typeface="Century Gothic" panose="020B0502020202020204" pitchFamily="34" charset="0"/>
              </a:rPr>
              <a:t> as-tu ?</a:t>
            </a:r>
            <a:endParaRPr lang="es-PE" sz="2800" b="1" dirty="0">
              <a:latin typeface="Century Gothic" panose="020B0502020202020204" pitchFamily="34" charset="0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666143" y="4571376"/>
            <a:ext cx="32079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2800" b="1" dirty="0">
                <a:latin typeface="Century Gothic" panose="020B0502020202020204" pitchFamily="34" charset="0"/>
              </a:rPr>
              <a:t>* </a:t>
            </a:r>
            <a:r>
              <a:rPr lang="fr-FR" sz="2800" b="1" dirty="0">
                <a:latin typeface="Century Gothic" panose="020B0502020202020204" pitchFamily="34" charset="0"/>
              </a:rPr>
              <a:t>Où </a:t>
            </a:r>
            <a:r>
              <a:rPr lang="fr-FR" sz="28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habites-tu</a:t>
            </a:r>
            <a:r>
              <a:rPr lang="fr-FR" sz="2800" b="1" dirty="0">
                <a:latin typeface="Century Gothic" panose="020B0502020202020204" pitchFamily="34" charset="0"/>
              </a:rPr>
              <a:t> ? </a:t>
            </a:r>
            <a:endParaRPr lang="es-PE" sz="2800" b="1" dirty="0">
              <a:latin typeface="Century Gothic" panose="020B0502020202020204" pitchFamily="34" charset="0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735713" y="1568678"/>
            <a:ext cx="3589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latin typeface="Century Gothic" panose="020B0502020202020204" pitchFamily="34" charset="0"/>
              </a:rPr>
              <a:t>* Comment  </a:t>
            </a:r>
            <a:r>
              <a:rPr lang="es-PE" sz="2800" b="1" dirty="0" err="1">
                <a:latin typeface="Century Gothic" panose="020B0502020202020204" pitchFamily="34" charset="0"/>
              </a:rPr>
              <a:t>ça</a:t>
            </a:r>
            <a:r>
              <a:rPr lang="es-PE" sz="2800" b="1" dirty="0">
                <a:latin typeface="Century Gothic" panose="020B0502020202020204" pitchFamily="34" charset="0"/>
              </a:rPr>
              <a:t> va?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8018069" y="1738066"/>
            <a:ext cx="3137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dirty="0">
                <a:latin typeface="Century Gothic" panose="020B0502020202020204" pitchFamily="34" charset="0"/>
              </a:rPr>
              <a:t> </a:t>
            </a:r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</a:t>
            </a:r>
            <a:r>
              <a:rPr lang="es-PE" sz="2400" b="1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Ça</a:t>
            </a:r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va bien, </a:t>
            </a:r>
            <a:r>
              <a:rPr lang="es-PE" sz="2400" b="1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merci</a:t>
            </a:r>
            <a:endParaRPr lang="es-PE" sz="24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8033407" y="2647004"/>
            <a:ext cx="3972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dirty="0">
                <a:latin typeface="Century Gothic" panose="020B0502020202020204" pitchFamily="34" charset="0"/>
              </a:rPr>
              <a:t> </a:t>
            </a:r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Je </a:t>
            </a:r>
            <a:r>
              <a:rPr lang="es-PE" sz="24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m’appelle</a:t>
            </a:r>
            <a:r>
              <a:rPr lang="es-PE" sz="2400" dirty="0">
                <a:solidFill>
                  <a:srgbClr val="C00000"/>
                </a:solidFill>
                <a:latin typeface="Century Gothic" panose="020B0502020202020204" pitchFamily="34" charset="0"/>
              </a:rPr>
              <a:t> </a:t>
            </a:r>
            <a:r>
              <a:rPr lang="es-PE" sz="2400" b="1" dirty="0" err="1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Sébastien</a:t>
            </a:r>
            <a:endParaRPr lang="es-PE" sz="2400" b="1" dirty="0">
              <a:solidFill>
                <a:schemeClr val="accent6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8172599" y="3761081"/>
            <a:ext cx="1781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J’ai </a:t>
            </a:r>
            <a:r>
              <a:rPr lang="es-PE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9 </a:t>
            </a:r>
            <a:r>
              <a:rPr lang="es-PE" sz="24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ans</a:t>
            </a:r>
            <a:endParaRPr lang="es-PE" sz="24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8219247" y="4726065"/>
            <a:ext cx="3469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</a:t>
            </a:r>
            <a:r>
              <a:rPr lang="es-PE" sz="24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J’habite</a:t>
            </a:r>
            <a:r>
              <a:rPr lang="es-PE" sz="2400" dirty="0">
                <a:solidFill>
                  <a:srgbClr val="C00000"/>
                </a:solidFill>
                <a:latin typeface="Century Gothic" panose="020B0502020202020204" pitchFamily="34" charset="0"/>
              </a:rPr>
              <a:t> </a:t>
            </a:r>
            <a:r>
              <a:rPr lang="es-PE" sz="2400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à Los Olivos</a:t>
            </a:r>
          </a:p>
        </p:txBody>
      </p:sp>
      <p:sp>
        <p:nvSpPr>
          <p:cNvPr id="19" name="Elipse 18"/>
          <p:cNvSpPr/>
          <p:nvPr/>
        </p:nvSpPr>
        <p:spPr>
          <a:xfrm>
            <a:off x="5878388" y="5724616"/>
            <a:ext cx="1080120" cy="1088760"/>
          </a:xfrm>
          <a:prstGeom prst="ellipse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pic>
        <p:nvPicPr>
          <p:cNvPr id="7" name="Sébastie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80796" y="59681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1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6" grpId="0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ndo negro">
            <a:extLst>
              <a:ext uri="{FF2B5EF4-FFF2-40B4-BE49-F238E27FC236}">
                <a16:creationId xmlns:a16="http://schemas.microsoft.com/office/drawing/2014/main" id="{78358483-766E-4647-AB69-375B60DCF72A}"/>
              </a:ext>
            </a:extLst>
          </p:cNvPr>
          <p:cNvSpPr>
            <a:spLocks/>
          </p:cNvSpPr>
          <p:nvPr/>
        </p:nvSpPr>
        <p:spPr bwMode="auto">
          <a:xfrm>
            <a:off x="2364760" y="353226"/>
            <a:ext cx="8052876" cy="5986491"/>
          </a:xfrm>
          <a:custGeom>
            <a:avLst/>
            <a:gdLst>
              <a:gd name="T0" fmla="*/ 626 w 988"/>
              <a:gd name="T1" fmla="*/ 603 h 734"/>
              <a:gd name="T2" fmla="*/ 490 w 988"/>
              <a:gd name="T3" fmla="*/ 689 h 734"/>
              <a:gd name="T4" fmla="*/ 332 w 988"/>
              <a:gd name="T5" fmla="*/ 561 h 734"/>
              <a:gd name="T6" fmla="*/ 85 w 988"/>
              <a:gd name="T7" fmla="*/ 686 h 734"/>
              <a:gd name="T8" fmla="*/ 2 w 988"/>
              <a:gd name="T9" fmla="*/ 536 h 734"/>
              <a:gd name="T10" fmla="*/ 146 w 988"/>
              <a:gd name="T11" fmla="*/ 360 h 734"/>
              <a:gd name="T12" fmla="*/ 177 w 988"/>
              <a:gd name="T13" fmla="*/ 279 h 734"/>
              <a:gd name="T14" fmla="*/ 317 w 988"/>
              <a:gd name="T15" fmla="*/ 216 h 734"/>
              <a:gd name="T16" fmla="*/ 425 w 988"/>
              <a:gd name="T17" fmla="*/ 259 h 734"/>
              <a:gd name="T18" fmla="*/ 499 w 988"/>
              <a:gd name="T19" fmla="*/ 353 h 734"/>
              <a:gd name="T20" fmla="*/ 524 w 988"/>
              <a:gd name="T21" fmla="*/ 242 h 734"/>
              <a:gd name="T22" fmla="*/ 765 w 988"/>
              <a:gd name="T23" fmla="*/ 276 h 734"/>
              <a:gd name="T24" fmla="*/ 772 w 988"/>
              <a:gd name="T25" fmla="*/ 410 h 734"/>
              <a:gd name="T26" fmla="*/ 901 w 988"/>
              <a:gd name="T27" fmla="*/ 338 h 734"/>
              <a:gd name="T28" fmla="*/ 815 w 988"/>
              <a:gd name="T29" fmla="*/ 334 h 734"/>
              <a:gd name="T30" fmla="*/ 779 w 988"/>
              <a:gd name="T31" fmla="*/ 163 h 734"/>
              <a:gd name="T32" fmla="*/ 854 w 988"/>
              <a:gd name="T33" fmla="*/ 122 h 734"/>
              <a:gd name="T34" fmla="*/ 558 w 988"/>
              <a:gd name="T35" fmla="*/ 204 h 734"/>
              <a:gd name="T36" fmla="*/ 491 w 988"/>
              <a:gd name="T37" fmla="*/ 84 h 734"/>
              <a:gd name="T38" fmla="*/ 368 w 988"/>
              <a:gd name="T39" fmla="*/ 103 h 734"/>
              <a:gd name="T40" fmla="*/ 43 w 988"/>
              <a:gd name="T41" fmla="*/ 130 h 734"/>
              <a:gd name="T42" fmla="*/ 70 w 988"/>
              <a:gd name="T43" fmla="*/ 55 h 734"/>
              <a:gd name="T44" fmla="*/ 310 w 988"/>
              <a:gd name="T45" fmla="*/ 37 h 734"/>
              <a:gd name="T46" fmla="*/ 508 w 988"/>
              <a:gd name="T47" fmla="*/ 3 h 734"/>
              <a:gd name="T48" fmla="*/ 573 w 988"/>
              <a:gd name="T49" fmla="*/ 115 h 734"/>
              <a:gd name="T50" fmla="*/ 877 w 988"/>
              <a:gd name="T51" fmla="*/ 31 h 734"/>
              <a:gd name="T52" fmla="*/ 911 w 988"/>
              <a:gd name="T53" fmla="*/ 182 h 734"/>
              <a:gd name="T54" fmla="*/ 856 w 988"/>
              <a:gd name="T55" fmla="*/ 259 h 734"/>
              <a:gd name="T56" fmla="*/ 970 w 988"/>
              <a:gd name="T57" fmla="*/ 288 h 734"/>
              <a:gd name="T58" fmla="*/ 824 w 988"/>
              <a:gd name="T59" fmla="*/ 497 h 734"/>
              <a:gd name="T60" fmla="*/ 692 w 988"/>
              <a:gd name="T61" fmla="*/ 423 h 734"/>
              <a:gd name="T62" fmla="*/ 588 w 988"/>
              <a:gd name="T63" fmla="*/ 300 h 734"/>
              <a:gd name="T64" fmla="*/ 449 w 988"/>
              <a:gd name="T65" fmla="*/ 441 h 734"/>
              <a:gd name="T66" fmla="*/ 371 w 988"/>
              <a:gd name="T67" fmla="*/ 340 h 734"/>
              <a:gd name="T68" fmla="*/ 256 w 988"/>
              <a:gd name="T69" fmla="*/ 298 h 734"/>
              <a:gd name="T70" fmla="*/ 245 w 988"/>
              <a:gd name="T71" fmla="*/ 417 h 734"/>
              <a:gd name="T72" fmla="*/ 90 w 988"/>
              <a:gd name="T73" fmla="*/ 431 h 734"/>
              <a:gd name="T74" fmla="*/ 118 w 988"/>
              <a:gd name="T75" fmla="*/ 590 h 734"/>
              <a:gd name="T76" fmla="*/ 382 w 988"/>
              <a:gd name="T77" fmla="*/ 498 h 734"/>
              <a:gd name="T78" fmla="*/ 496 w 988"/>
              <a:gd name="T79" fmla="*/ 596 h 734"/>
              <a:gd name="T80" fmla="*/ 620 w 988"/>
              <a:gd name="T81" fmla="*/ 478 h 734"/>
              <a:gd name="T82" fmla="*/ 723 w 988"/>
              <a:gd name="T83" fmla="*/ 633 h 734"/>
              <a:gd name="T84" fmla="*/ 807 w 988"/>
              <a:gd name="T85" fmla="*/ 734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88" h="734">
                <a:moveTo>
                  <a:pt x="807" y="734"/>
                </a:moveTo>
                <a:cubicBezTo>
                  <a:pt x="767" y="734"/>
                  <a:pt x="719" y="726"/>
                  <a:pt x="678" y="699"/>
                </a:cubicBezTo>
                <a:cubicBezTo>
                  <a:pt x="648" y="679"/>
                  <a:pt x="637" y="641"/>
                  <a:pt x="626" y="603"/>
                </a:cubicBezTo>
                <a:cubicBezTo>
                  <a:pt x="622" y="592"/>
                  <a:pt x="617" y="575"/>
                  <a:pt x="612" y="564"/>
                </a:cubicBezTo>
                <a:cubicBezTo>
                  <a:pt x="605" y="574"/>
                  <a:pt x="595" y="591"/>
                  <a:pt x="588" y="602"/>
                </a:cubicBezTo>
                <a:cubicBezTo>
                  <a:pt x="564" y="641"/>
                  <a:pt x="538" y="686"/>
                  <a:pt x="490" y="689"/>
                </a:cubicBezTo>
                <a:cubicBezTo>
                  <a:pt x="488" y="689"/>
                  <a:pt x="486" y="689"/>
                  <a:pt x="484" y="689"/>
                </a:cubicBezTo>
                <a:cubicBezTo>
                  <a:pt x="431" y="689"/>
                  <a:pt x="397" y="643"/>
                  <a:pt x="370" y="605"/>
                </a:cubicBezTo>
                <a:cubicBezTo>
                  <a:pt x="357" y="588"/>
                  <a:pt x="344" y="570"/>
                  <a:pt x="332" y="561"/>
                </a:cubicBezTo>
                <a:cubicBezTo>
                  <a:pt x="322" y="553"/>
                  <a:pt x="319" y="554"/>
                  <a:pt x="315" y="556"/>
                </a:cubicBezTo>
                <a:cubicBezTo>
                  <a:pt x="294" y="563"/>
                  <a:pt x="257" y="590"/>
                  <a:pt x="225" y="613"/>
                </a:cubicBezTo>
                <a:cubicBezTo>
                  <a:pt x="168" y="654"/>
                  <a:pt x="123" y="686"/>
                  <a:pt x="85" y="686"/>
                </a:cubicBezTo>
                <a:cubicBezTo>
                  <a:pt x="77" y="686"/>
                  <a:pt x="70" y="685"/>
                  <a:pt x="62" y="682"/>
                </a:cubicBezTo>
                <a:cubicBezTo>
                  <a:pt x="41" y="673"/>
                  <a:pt x="26" y="652"/>
                  <a:pt x="16" y="618"/>
                </a:cubicBezTo>
                <a:cubicBezTo>
                  <a:pt x="9" y="595"/>
                  <a:pt x="4" y="567"/>
                  <a:pt x="2" y="536"/>
                </a:cubicBezTo>
                <a:cubicBezTo>
                  <a:pt x="0" y="502"/>
                  <a:pt x="1" y="468"/>
                  <a:pt x="6" y="440"/>
                </a:cubicBezTo>
                <a:cubicBezTo>
                  <a:pt x="12" y="399"/>
                  <a:pt x="26" y="373"/>
                  <a:pt x="49" y="361"/>
                </a:cubicBezTo>
                <a:cubicBezTo>
                  <a:pt x="77" y="344"/>
                  <a:pt x="112" y="352"/>
                  <a:pt x="146" y="360"/>
                </a:cubicBezTo>
                <a:cubicBezTo>
                  <a:pt x="155" y="362"/>
                  <a:pt x="165" y="364"/>
                  <a:pt x="174" y="366"/>
                </a:cubicBezTo>
                <a:cubicBezTo>
                  <a:pt x="174" y="356"/>
                  <a:pt x="175" y="344"/>
                  <a:pt x="175" y="336"/>
                </a:cubicBezTo>
                <a:cubicBezTo>
                  <a:pt x="175" y="316"/>
                  <a:pt x="175" y="296"/>
                  <a:pt x="177" y="279"/>
                </a:cubicBezTo>
                <a:cubicBezTo>
                  <a:pt x="179" y="267"/>
                  <a:pt x="182" y="258"/>
                  <a:pt x="185" y="250"/>
                </a:cubicBezTo>
                <a:cubicBezTo>
                  <a:pt x="193" y="233"/>
                  <a:pt x="208" y="222"/>
                  <a:pt x="225" y="220"/>
                </a:cubicBezTo>
                <a:cubicBezTo>
                  <a:pt x="239" y="218"/>
                  <a:pt x="272" y="217"/>
                  <a:pt x="317" y="216"/>
                </a:cubicBezTo>
                <a:cubicBezTo>
                  <a:pt x="338" y="215"/>
                  <a:pt x="359" y="215"/>
                  <a:pt x="367" y="214"/>
                </a:cubicBezTo>
                <a:cubicBezTo>
                  <a:pt x="376" y="213"/>
                  <a:pt x="394" y="215"/>
                  <a:pt x="410" y="235"/>
                </a:cubicBezTo>
                <a:cubicBezTo>
                  <a:pt x="415" y="241"/>
                  <a:pt x="420" y="249"/>
                  <a:pt x="425" y="259"/>
                </a:cubicBezTo>
                <a:cubicBezTo>
                  <a:pt x="432" y="274"/>
                  <a:pt x="439" y="294"/>
                  <a:pt x="446" y="313"/>
                </a:cubicBezTo>
                <a:cubicBezTo>
                  <a:pt x="451" y="327"/>
                  <a:pt x="458" y="347"/>
                  <a:pt x="464" y="360"/>
                </a:cubicBezTo>
                <a:cubicBezTo>
                  <a:pt x="481" y="358"/>
                  <a:pt x="493" y="355"/>
                  <a:pt x="499" y="353"/>
                </a:cubicBezTo>
                <a:cubicBezTo>
                  <a:pt x="501" y="344"/>
                  <a:pt x="503" y="326"/>
                  <a:pt x="505" y="315"/>
                </a:cubicBezTo>
                <a:cubicBezTo>
                  <a:pt x="507" y="298"/>
                  <a:pt x="509" y="282"/>
                  <a:pt x="513" y="268"/>
                </a:cubicBezTo>
                <a:cubicBezTo>
                  <a:pt x="516" y="257"/>
                  <a:pt x="519" y="249"/>
                  <a:pt x="524" y="242"/>
                </a:cubicBezTo>
                <a:cubicBezTo>
                  <a:pt x="534" y="227"/>
                  <a:pt x="549" y="219"/>
                  <a:pt x="566" y="219"/>
                </a:cubicBezTo>
                <a:cubicBezTo>
                  <a:pt x="633" y="221"/>
                  <a:pt x="691" y="232"/>
                  <a:pt x="729" y="240"/>
                </a:cubicBezTo>
                <a:cubicBezTo>
                  <a:pt x="739" y="242"/>
                  <a:pt x="757" y="250"/>
                  <a:pt x="765" y="276"/>
                </a:cubicBezTo>
                <a:cubicBezTo>
                  <a:pt x="768" y="284"/>
                  <a:pt x="769" y="294"/>
                  <a:pt x="770" y="306"/>
                </a:cubicBezTo>
                <a:cubicBezTo>
                  <a:pt x="772" y="325"/>
                  <a:pt x="772" y="348"/>
                  <a:pt x="772" y="370"/>
                </a:cubicBezTo>
                <a:cubicBezTo>
                  <a:pt x="771" y="382"/>
                  <a:pt x="771" y="398"/>
                  <a:pt x="772" y="410"/>
                </a:cubicBezTo>
                <a:cubicBezTo>
                  <a:pt x="806" y="415"/>
                  <a:pt x="857" y="421"/>
                  <a:pt x="880" y="420"/>
                </a:cubicBezTo>
                <a:cubicBezTo>
                  <a:pt x="884" y="412"/>
                  <a:pt x="891" y="398"/>
                  <a:pt x="895" y="381"/>
                </a:cubicBezTo>
                <a:cubicBezTo>
                  <a:pt x="900" y="365"/>
                  <a:pt x="902" y="350"/>
                  <a:pt x="901" y="338"/>
                </a:cubicBezTo>
                <a:cubicBezTo>
                  <a:pt x="893" y="338"/>
                  <a:pt x="885" y="338"/>
                  <a:pt x="878" y="338"/>
                </a:cubicBezTo>
                <a:cubicBezTo>
                  <a:pt x="864" y="339"/>
                  <a:pt x="849" y="339"/>
                  <a:pt x="837" y="338"/>
                </a:cubicBezTo>
                <a:cubicBezTo>
                  <a:pt x="828" y="338"/>
                  <a:pt x="821" y="336"/>
                  <a:pt x="815" y="334"/>
                </a:cubicBezTo>
                <a:cubicBezTo>
                  <a:pt x="797" y="328"/>
                  <a:pt x="785" y="315"/>
                  <a:pt x="782" y="298"/>
                </a:cubicBezTo>
                <a:cubicBezTo>
                  <a:pt x="781" y="290"/>
                  <a:pt x="765" y="219"/>
                  <a:pt x="763" y="209"/>
                </a:cubicBezTo>
                <a:cubicBezTo>
                  <a:pt x="760" y="201"/>
                  <a:pt x="758" y="181"/>
                  <a:pt x="779" y="163"/>
                </a:cubicBezTo>
                <a:cubicBezTo>
                  <a:pt x="784" y="159"/>
                  <a:pt x="789" y="155"/>
                  <a:pt x="797" y="151"/>
                </a:cubicBezTo>
                <a:cubicBezTo>
                  <a:pt x="808" y="144"/>
                  <a:pt x="823" y="137"/>
                  <a:pt x="837" y="130"/>
                </a:cubicBezTo>
                <a:cubicBezTo>
                  <a:pt x="842" y="127"/>
                  <a:pt x="848" y="125"/>
                  <a:pt x="854" y="122"/>
                </a:cubicBezTo>
                <a:cubicBezTo>
                  <a:pt x="847" y="111"/>
                  <a:pt x="839" y="102"/>
                  <a:pt x="831" y="96"/>
                </a:cubicBezTo>
                <a:cubicBezTo>
                  <a:pt x="807" y="80"/>
                  <a:pt x="757" y="108"/>
                  <a:pt x="704" y="138"/>
                </a:cubicBezTo>
                <a:cubicBezTo>
                  <a:pt x="660" y="163"/>
                  <a:pt x="610" y="191"/>
                  <a:pt x="558" y="204"/>
                </a:cubicBezTo>
                <a:cubicBezTo>
                  <a:pt x="544" y="207"/>
                  <a:pt x="530" y="204"/>
                  <a:pt x="519" y="196"/>
                </a:cubicBezTo>
                <a:cubicBezTo>
                  <a:pt x="497" y="179"/>
                  <a:pt x="495" y="148"/>
                  <a:pt x="493" y="109"/>
                </a:cubicBezTo>
                <a:cubicBezTo>
                  <a:pt x="492" y="102"/>
                  <a:pt x="492" y="92"/>
                  <a:pt x="491" y="84"/>
                </a:cubicBezTo>
                <a:cubicBezTo>
                  <a:pt x="473" y="84"/>
                  <a:pt x="450" y="84"/>
                  <a:pt x="422" y="83"/>
                </a:cubicBezTo>
                <a:cubicBezTo>
                  <a:pt x="405" y="82"/>
                  <a:pt x="389" y="82"/>
                  <a:pt x="377" y="82"/>
                </a:cubicBezTo>
                <a:cubicBezTo>
                  <a:pt x="374" y="88"/>
                  <a:pt x="370" y="97"/>
                  <a:pt x="368" y="103"/>
                </a:cubicBezTo>
                <a:cubicBezTo>
                  <a:pt x="364" y="116"/>
                  <a:pt x="359" y="129"/>
                  <a:pt x="352" y="140"/>
                </a:cubicBezTo>
                <a:cubicBezTo>
                  <a:pt x="335" y="169"/>
                  <a:pt x="311" y="172"/>
                  <a:pt x="298" y="172"/>
                </a:cubicBezTo>
                <a:cubicBezTo>
                  <a:pt x="141" y="165"/>
                  <a:pt x="47" y="132"/>
                  <a:pt x="43" y="130"/>
                </a:cubicBezTo>
                <a:cubicBezTo>
                  <a:pt x="70" y="55"/>
                  <a:pt x="70" y="55"/>
                  <a:pt x="70" y="55"/>
                </a:cubicBezTo>
                <a:cubicBezTo>
                  <a:pt x="56" y="93"/>
                  <a:pt x="56" y="93"/>
                  <a:pt x="56" y="93"/>
                </a:cubicBezTo>
                <a:cubicBezTo>
                  <a:pt x="70" y="55"/>
                  <a:pt x="70" y="55"/>
                  <a:pt x="70" y="55"/>
                </a:cubicBezTo>
                <a:cubicBezTo>
                  <a:pt x="71" y="55"/>
                  <a:pt x="152" y="84"/>
                  <a:pt x="287" y="91"/>
                </a:cubicBezTo>
                <a:cubicBezTo>
                  <a:pt x="289" y="86"/>
                  <a:pt x="291" y="81"/>
                  <a:pt x="293" y="77"/>
                </a:cubicBezTo>
                <a:cubicBezTo>
                  <a:pt x="297" y="64"/>
                  <a:pt x="303" y="49"/>
                  <a:pt x="310" y="37"/>
                </a:cubicBezTo>
                <a:cubicBezTo>
                  <a:pt x="327" y="9"/>
                  <a:pt x="349" y="3"/>
                  <a:pt x="365" y="2"/>
                </a:cubicBezTo>
                <a:cubicBezTo>
                  <a:pt x="380" y="1"/>
                  <a:pt x="402" y="2"/>
                  <a:pt x="425" y="3"/>
                </a:cubicBezTo>
                <a:cubicBezTo>
                  <a:pt x="454" y="4"/>
                  <a:pt x="493" y="5"/>
                  <a:pt x="508" y="3"/>
                </a:cubicBezTo>
                <a:cubicBezTo>
                  <a:pt x="521" y="0"/>
                  <a:pt x="534" y="4"/>
                  <a:pt x="545" y="12"/>
                </a:cubicBezTo>
                <a:cubicBezTo>
                  <a:pt x="568" y="31"/>
                  <a:pt x="570" y="63"/>
                  <a:pt x="572" y="104"/>
                </a:cubicBezTo>
                <a:cubicBezTo>
                  <a:pt x="573" y="107"/>
                  <a:pt x="573" y="111"/>
                  <a:pt x="573" y="115"/>
                </a:cubicBezTo>
                <a:cubicBezTo>
                  <a:pt x="604" y="103"/>
                  <a:pt x="635" y="85"/>
                  <a:pt x="665" y="68"/>
                </a:cubicBezTo>
                <a:cubicBezTo>
                  <a:pt x="700" y="49"/>
                  <a:pt x="733" y="30"/>
                  <a:pt x="765" y="20"/>
                </a:cubicBezTo>
                <a:cubicBezTo>
                  <a:pt x="809" y="6"/>
                  <a:pt x="846" y="9"/>
                  <a:pt x="877" y="31"/>
                </a:cubicBezTo>
                <a:cubicBezTo>
                  <a:pt x="904" y="50"/>
                  <a:pt x="926" y="80"/>
                  <a:pt x="943" y="119"/>
                </a:cubicBezTo>
                <a:cubicBezTo>
                  <a:pt x="948" y="133"/>
                  <a:pt x="947" y="153"/>
                  <a:pt x="929" y="170"/>
                </a:cubicBezTo>
                <a:cubicBezTo>
                  <a:pt x="924" y="174"/>
                  <a:pt x="919" y="178"/>
                  <a:pt x="911" y="182"/>
                </a:cubicBezTo>
                <a:cubicBezTo>
                  <a:pt x="900" y="188"/>
                  <a:pt x="886" y="195"/>
                  <a:pt x="872" y="202"/>
                </a:cubicBezTo>
                <a:cubicBezTo>
                  <a:pt x="865" y="205"/>
                  <a:pt x="855" y="211"/>
                  <a:pt x="846" y="215"/>
                </a:cubicBezTo>
                <a:cubicBezTo>
                  <a:pt x="849" y="229"/>
                  <a:pt x="853" y="245"/>
                  <a:pt x="856" y="259"/>
                </a:cubicBezTo>
                <a:cubicBezTo>
                  <a:pt x="863" y="259"/>
                  <a:pt x="870" y="258"/>
                  <a:pt x="876" y="258"/>
                </a:cubicBezTo>
                <a:cubicBezTo>
                  <a:pt x="890" y="258"/>
                  <a:pt x="905" y="258"/>
                  <a:pt x="917" y="258"/>
                </a:cubicBezTo>
                <a:cubicBezTo>
                  <a:pt x="927" y="259"/>
                  <a:pt x="959" y="261"/>
                  <a:pt x="970" y="288"/>
                </a:cubicBezTo>
                <a:cubicBezTo>
                  <a:pt x="988" y="330"/>
                  <a:pt x="981" y="376"/>
                  <a:pt x="971" y="408"/>
                </a:cubicBezTo>
                <a:cubicBezTo>
                  <a:pt x="962" y="439"/>
                  <a:pt x="946" y="470"/>
                  <a:pt x="933" y="484"/>
                </a:cubicBezTo>
                <a:cubicBezTo>
                  <a:pt x="918" y="498"/>
                  <a:pt x="897" y="504"/>
                  <a:pt x="824" y="497"/>
                </a:cubicBezTo>
                <a:cubicBezTo>
                  <a:pt x="786" y="493"/>
                  <a:pt x="747" y="487"/>
                  <a:pt x="730" y="484"/>
                </a:cubicBezTo>
                <a:cubicBezTo>
                  <a:pt x="722" y="482"/>
                  <a:pt x="703" y="475"/>
                  <a:pt x="696" y="448"/>
                </a:cubicBezTo>
                <a:cubicBezTo>
                  <a:pt x="694" y="441"/>
                  <a:pt x="693" y="434"/>
                  <a:pt x="692" y="423"/>
                </a:cubicBezTo>
                <a:cubicBezTo>
                  <a:pt x="691" y="408"/>
                  <a:pt x="691" y="390"/>
                  <a:pt x="692" y="370"/>
                </a:cubicBezTo>
                <a:cubicBezTo>
                  <a:pt x="692" y="355"/>
                  <a:pt x="692" y="330"/>
                  <a:pt x="691" y="314"/>
                </a:cubicBezTo>
                <a:cubicBezTo>
                  <a:pt x="662" y="308"/>
                  <a:pt x="627" y="302"/>
                  <a:pt x="588" y="300"/>
                </a:cubicBezTo>
                <a:cubicBezTo>
                  <a:pt x="586" y="308"/>
                  <a:pt x="585" y="318"/>
                  <a:pt x="584" y="325"/>
                </a:cubicBezTo>
                <a:cubicBezTo>
                  <a:pt x="581" y="351"/>
                  <a:pt x="578" y="376"/>
                  <a:pt x="568" y="394"/>
                </a:cubicBezTo>
                <a:cubicBezTo>
                  <a:pt x="553" y="423"/>
                  <a:pt x="513" y="439"/>
                  <a:pt x="449" y="441"/>
                </a:cubicBezTo>
                <a:cubicBezTo>
                  <a:pt x="448" y="441"/>
                  <a:pt x="448" y="441"/>
                  <a:pt x="448" y="441"/>
                </a:cubicBezTo>
                <a:cubicBezTo>
                  <a:pt x="414" y="441"/>
                  <a:pt x="398" y="407"/>
                  <a:pt x="392" y="395"/>
                </a:cubicBezTo>
                <a:cubicBezTo>
                  <a:pt x="385" y="379"/>
                  <a:pt x="378" y="360"/>
                  <a:pt x="371" y="340"/>
                </a:cubicBezTo>
                <a:cubicBezTo>
                  <a:pt x="366" y="327"/>
                  <a:pt x="359" y="307"/>
                  <a:pt x="353" y="295"/>
                </a:cubicBezTo>
                <a:cubicBezTo>
                  <a:pt x="344" y="295"/>
                  <a:pt x="332" y="295"/>
                  <a:pt x="319" y="296"/>
                </a:cubicBezTo>
                <a:cubicBezTo>
                  <a:pt x="299" y="296"/>
                  <a:pt x="274" y="297"/>
                  <a:pt x="256" y="298"/>
                </a:cubicBezTo>
                <a:cubicBezTo>
                  <a:pt x="255" y="310"/>
                  <a:pt x="255" y="326"/>
                  <a:pt x="255" y="337"/>
                </a:cubicBezTo>
                <a:cubicBezTo>
                  <a:pt x="254" y="355"/>
                  <a:pt x="254" y="374"/>
                  <a:pt x="252" y="390"/>
                </a:cubicBezTo>
                <a:cubicBezTo>
                  <a:pt x="251" y="401"/>
                  <a:pt x="249" y="409"/>
                  <a:pt x="245" y="417"/>
                </a:cubicBezTo>
                <a:cubicBezTo>
                  <a:pt x="238" y="434"/>
                  <a:pt x="223" y="445"/>
                  <a:pt x="206" y="447"/>
                </a:cubicBezTo>
                <a:cubicBezTo>
                  <a:pt x="180" y="450"/>
                  <a:pt x="152" y="444"/>
                  <a:pt x="128" y="438"/>
                </a:cubicBezTo>
                <a:cubicBezTo>
                  <a:pt x="117" y="435"/>
                  <a:pt x="99" y="431"/>
                  <a:pt x="90" y="431"/>
                </a:cubicBezTo>
                <a:cubicBezTo>
                  <a:pt x="86" y="442"/>
                  <a:pt x="79" y="472"/>
                  <a:pt x="81" y="519"/>
                </a:cubicBezTo>
                <a:cubicBezTo>
                  <a:pt x="83" y="560"/>
                  <a:pt x="90" y="588"/>
                  <a:pt x="95" y="602"/>
                </a:cubicBezTo>
                <a:cubicBezTo>
                  <a:pt x="100" y="600"/>
                  <a:pt x="107" y="596"/>
                  <a:pt x="118" y="590"/>
                </a:cubicBezTo>
                <a:cubicBezTo>
                  <a:pt x="136" y="578"/>
                  <a:pt x="158" y="563"/>
                  <a:pt x="178" y="548"/>
                </a:cubicBezTo>
                <a:cubicBezTo>
                  <a:pt x="218" y="519"/>
                  <a:pt x="256" y="492"/>
                  <a:pt x="288" y="480"/>
                </a:cubicBezTo>
                <a:cubicBezTo>
                  <a:pt x="311" y="472"/>
                  <a:pt x="345" y="469"/>
                  <a:pt x="382" y="498"/>
                </a:cubicBezTo>
                <a:cubicBezTo>
                  <a:pt x="402" y="514"/>
                  <a:pt x="418" y="536"/>
                  <a:pt x="434" y="558"/>
                </a:cubicBezTo>
                <a:cubicBezTo>
                  <a:pt x="449" y="578"/>
                  <a:pt x="471" y="608"/>
                  <a:pt x="484" y="609"/>
                </a:cubicBezTo>
                <a:cubicBezTo>
                  <a:pt x="486" y="608"/>
                  <a:pt x="490" y="605"/>
                  <a:pt x="496" y="596"/>
                </a:cubicBezTo>
                <a:cubicBezTo>
                  <a:pt x="504" y="587"/>
                  <a:pt x="511" y="574"/>
                  <a:pt x="519" y="561"/>
                </a:cubicBezTo>
                <a:cubicBezTo>
                  <a:pt x="530" y="543"/>
                  <a:pt x="541" y="525"/>
                  <a:pt x="553" y="511"/>
                </a:cubicBezTo>
                <a:cubicBezTo>
                  <a:pt x="574" y="488"/>
                  <a:pt x="596" y="477"/>
                  <a:pt x="620" y="478"/>
                </a:cubicBezTo>
                <a:cubicBezTo>
                  <a:pt x="638" y="480"/>
                  <a:pt x="663" y="489"/>
                  <a:pt x="682" y="524"/>
                </a:cubicBezTo>
                <a:cubicBezTo>
                  <a:pt x="690" y="541"/>
                  <a:pt x="696" y="561"/>
                  <a:pt x="702" y="581"/>
                </a:cubicBezTo>
                <a:cubicBezTo>
                  <a:pt x="707" y="597"/>
                  <a:pt x="716" y="626"/>
                  <a:pt x="723" y="633"/>
                </a:cubicBezTo>
                <a:cubicBezTo>
                  <a:pt x="780" y="670"/>
                  <a:pt x="873" y="646"/>
                  <a:pt x="873" y="646"/>
                </a:cubicBezTo>
                <a:cubicBezTo>
                  <a:pt x="895" y="723"/>
                  <a:pt x="895" y="723"/>
                  <a:pt x="895" y="723"/>
                </a:cubicBezTo>
                <a:cubicBezTo>
                  <a:pt x="892" y="723"/>
                  <a:pt x="855" y="734"/>
                  <a:pt x="807" y="734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799" dirty="0"/>
          </a:p>
        </p:txBody>
      </p:sp>
      <p:sp>
        <p:nvSpPr>
          <p:cNvPr id="8" name="Casilla" descr="c">
            <a:extLst>
              <a:ext uri="{FF2B5EF4-FFF2-40B4-BE49-F238E27FC236}">
                <a16:creationId xmlns:a16="http://schemas.microsoft.com/office/drawing/2014/main" id="{9379A3F2-6659-4D6E-8BB2-39685E3F868E}"/>
              </a:ext>
            </a:extLst>
          </p:cNvPr>
          <p:cNvSpPr>
            <a:spLocks/>
          </p:cNvSpPr>
          <p:nvPr/>
        </p:nvSpPr>
        <p:spPr bwMode="auto">
          <a:xfrm>
            <a:off x="3350340" y="972191"/>
            <a:ext cx="685621" cy="677686"/>
          </a:xfrm>
          <a:custGeom>
            <a:avLst/>
            <a:gdLst>
              <a:gd name="T0" fmla="*/ 75 w 84"/>
              <a:gd name="T1" fmla="*/ 83 h 83"/>
              <a:gd name="T2" fmla="*/ 71 w 84"/>
              <a:gd name="T3" fmla="*/ 83 h 83"/>
              <a:gd name="T4" fmla="*/ 63 w 84"/>
              <a:gd name="T5" fmla="*/ 81 h 83"/>
              <a:gd name="T6" fmla="*/ 51 w 84"/>
              <a:gd name="T7" fmla="*/ 80 h 83"/>
              <a:gd name="T8" fmla="*/ 37 w 84"/>
              <a:gd name="T9" fmla="*/ 77 h 83"/>
              <a:gd name="T10" fmla="*/ 11 w 84"/>
              <a:gd name="T11" fmla="*/ 73 h 83"/>
              <a:gd name="T12" fmla="*/ 3 w 84"/>
              <a:gd name="T13" fmla="*/ 71 h 83"/>
              <a:gd name="T14" fmla="*/ 0 w 84"/>
              <a:gd name="T15" fmla="*/ 71 h 83"/>
              <a:gd name="T16" fmla="*/ 14 w 84"/>
              <a:gd name="T17" fmla="*/ 0 h 83"/>
              <a:gd name="T18" fmla="*/ 17 w 84"/>
              <a:gd name="T19" fmla="*/ 1 h 83"/>
              <a:gd name="T20" fmla="*/ 25 w 84"/>
              <a:gd name="T21" fmla="*/ 2 h 83"/>
              <a:gd name="T22" fmla="*/ 49 w 84"/>
              <a:gd name="T23" fmla="*/ 6 h 83"/>
              <a:gd name="T24" fmla="*/ 62 w 84"/>
              <a:gd name="T25" fmla="*/ 9 h 83"/>
              <a:gd name="T26" fmla="*/ 73 w 84"/>
              <a:gd name="T27" fmla="*/ 10 h 83"/>
              <a:gd name="T28" fmla="*/ 81 w 84"/>
              <a:gd name="T29" fmla="*/ 11 h 83"/>
              <a:gd name="T30" fmla="*/ 84 w 84"/>
              <a:gd name="T31" fmla="*/ 12 h 83"/>
              <a:gd name="T32" fmla="*/ 75 w 84"/>
              <a:gd name="T33" fmla="*/ 83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4" h="83">
                <a:moveTo>
                  <a:pt x="75" y="83"/>
                </a:moveTo>
                <a:cubicBezTo>
                  <a:pt x="75" y="83"/>
                  <a:pt x="73" y="83"/>
                  <a:pt x="71" y="83"/>
                </a:cubicBezTo>
                <a:cubicBezTo>
                  <a:pt x="69" y="82"/>
                  <a:pt x="66" y="82"/>
                  <a:pt x="63" y="81"/>
                </a:cubicBezTo>
                <a:cubicBezTo>
                  <a:pt x="59" y="81"/>
                  <a:pt x="55" y="80"/>
                  <a:pt x="51" y="80"/>
                </a:cubicBezTo>
                <a:cubicBezTo>
                  <a:pt x="46" y="79"/>
                  <a:pt x="42" y="78"/>
                  <a:pt x="37" y="77"/>
                </a:cubicBezTo>
                <a:cubicBezTo>
                  <a:pt x="28" y="76"/>
                  <a:pt x="18" y="74"/>
                  <a:pt x="11" y="73"/>
                </a:cubicBezTo>
                <a:cubicBezTo>
                  <a:pt x="8" y="72"/>
                  <a:pt x="5" y="72"/>
                  <a:pt x="3" y="71"/>
                </a:cubicBezTo>
                <a:cubicBezTo>
                  <a:pt x="1" y="71"/>
                  <a:pt x="0" y="71"/>
                  <a:pt x="0" y="71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15" y="0"/>
                  <a:pt x="17" y="1"/>
                </a:cubicBezTo>
                <a:cubicBezTo>
                  <a:pt x="19" y="1"/>
                  <a:pt x="22" y="2"/>
                  <a:pt x="25" y="2"/>
                </a:cubicBezTo>
                <a:cubicBezTo>
                  <a:pt x="31" y="3"/>
                  <a:pt x="40" y="5"/>
                  <a:pt x="49" y="6"/>
                </a:cubicBezTo>
                <a:cubicBezTo>
                  <a:pt x="53" y="7"/>
                  <a:pt x="58" y="8"/>
                  <a:pt x="62" y="9"/>
                </a:cubicBezTo>
                <a:cubicBezTo>
                  <a:pt x="66" y="9"/>
                  <a:pt x="70" y="10"/>
                  <a:pt x="73" y="10"/>
                </a:cubicBezTo>
                <a:cubicBezTo>
                  <a:pt x="76" y="11"/>
                  <a:pt x="79" y="11"/>
                  <a:pt x="81" y="11"/>
                </a:cubicBezTo>
                <a:cubicBezTo>
                  <a:pt x="83" y="11"/>
                  <a:pt x="84" y="12"/>
                  <a:pt x="84" y="12"/>
                </a:cubicBezTo>
                <a:lnTo>
                  <a:pt x="75" y="83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r>
              <a:rPr lang="es-ES" sz="11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charset="0"/>
                <a:ea typeface="Arial" charset="0"/>
                <a:cs typeface="Arial" charset="0"/>
              </a:rPr>
              <a:t>C</a:t>
            </a:r>
          </a:p>
        </p:txBody>
      </p:sp>
      <p:sp>
        <p:nvSpPr>
          <p:cNvPr id="10" name="Casilla">
            <a:extLst>
              <a:ext uri="{FF2B5EF4-FFF2-40B4-BE49-F238E27FC236}">
                <a16:creationId xmlns:a16="http://schemas.microsoft.com/office/drawing/2014/main" id="{EE64CB95-284C-4CAA-B694-1E65FE7984FD}"/>
              </a:ext>
            </a:extLst>
          </p:cNvPr>
          <p:cNvSpPr>
            <a:spLocks/>
          </p:cNvSpPr>
          <p:nvPr/>
        </p:nvSpPr>
        <p:spPr bwMode="auto">
          <a:xfrm>
            <a:off x="3961368" y="1070589"/>
            <a:ext cx="644357" cy="636422"/>
          </a:xfrm>
          <a:custGeom>
            <a:avLst/>
            <a:gdLst>
              <a:gd name="T0" fmla="*/ 75 w 79"/>
              <a:gd name="T1" fmla="*/ 78 h 78"/>
              <a:gd name="T2" fmla="*/ 72 w 79"/>
              <a:gd name="T3" fmla="*/ 78 h 78"/>
              <a:gd name="T4" fmla="*/ 63 w 79"/>
              <a:gd name="T5" fmla="*/ 77 h 78"/>
              <a:gd name="T6" fmla="*/ 37 w 79"/>
              <a:gd name="T7" fmla="*/ 75 h 78"/>
              <a:gd name="T8" fmla="*/ 23 w 79"/>
              <a:gd name="T9" fmla="*/ 74 h 78"/>
              <a:gd name="T10" fmla="*/ 11 w 79"/>
              <a:gd name="T11" fmla="*/ 72 h 78"/>
              <a:gd name="T12" fmla="*/ 0 w 79"/>
              <a:gd name="T13" fmla="*/ 71 h 78"/>
              <a:gd name="T14" fmla="*/ 9 w 79"/>
              <a:gd name="T15" fmla="*/ 0 h 78"/>
              <a:gd name="T16" fmla="*/ 20 w 79"/>
              <a:gd name="T17" fmla="*/ 1 h 78"/>
              <a:gd name="T18" fmla="*/ 31 w 79"/>
              <a:gd name="T19" fmla="*/ 2 h 78"/>
              <a:gd name="T20" fmla="*/ 44 w 79"/>
              <a:gd name="T21" fmla="*/ 3 h 78"/>
              <a:gd name="T22" fmla="*/ 68 w 79"/>
              <a:gd name="T23" fmla="*/ 5 h 78"/>
              <a:gd name="T24" fmla="*/ 76 w 79"/>
              <a:gd name="T25" fmla="*/ 6 h 78"/>
              <a:gd name="T26" fmla="*/ 79 w 79"/>
              <a:gd name="T27" fmla="*/ 6 h 78"/>
              <a:gd name="T28" fmla="*/ 75 w 79"/>
              <a:gd name="T29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9" h="78">
                <a:moveTo>
                  <a:pt x="75" y="78"/>
                </a:moveTo>
                <a:cubicBezTo>
                  <a:pt x="75" y="78"/>
                  <a:pt x="74" y="78"/>
                  <a:pt x="72" y="78"/>
                </a:cubicBezTo>
                <a:cubicBezTo>
                  <a:pt x="70" y="78"/>
                  <a:pt x="67" y="78"/>
                  <a:pt x="63" y="77"/>
                </a:cubicBezTo>
                <a:cubicBezTo>
                  <a:pt x="56" y="77"/>
                  <a:pt x="47" y="76"/>
                  <a:pt x="37" y="75"/>
                </a:cubicBezTo>
                <a:cubicBezTo>
                  <a:pt x="33" y="75"/>
                  <a:pt x="28" y="74"/>
                  <a:pt x="23" y="74"/>
                </a:cubicBezTo>
                <a:cubicBezTo>
                  <a:pt x="19" y="73"/>
                  <a:pt x="15" y="73"/>
                  <a:pt x="11" y="72"/>
                </a:cubicBezTo>
                <a:cubicBezTo>
                  <a:pt x="4" y="72"/>
                  <a:pt x="0" y="71"/>
                  <a:pt x="0" y="71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13" y="0"/>
                  <a:pt x="20" y="1"/>
                </a:cubicBezTo>
                <a:cubicBezTo>
                  <a:pt x="23" y="1"/>
                  <a:pt x="27" y="2"/>
                  <a:pt x="31" y="2"/>
                </a:cubicBezTo>
                <a:cubicBezTo>
                  <a:pt x="35" y="3"/>
                  <a:pt x="40" y="3"/>
                  <a:pt x="44" y="3"/>
                </a:cubicBezTo>
                <a:cubicBezTo>
                  <a:pt x="53" y="4"/>
                  <a:pt x="62" y="5"/>
                  <a:pt x="68" y="5"/>
                </a:cubicBezTo>
                <a:cubicBezTo>
                  <a:pt x="72" y="6"/>
                  <a:pt x="74" y="6"/>
                  <a:pt x="76" y="6"/>
                </a:cubicBezTo>
                <a:cubicBezTo>
                  <a:pt x="78" y="6"/>
                  <a:pt x="79" y="6"/>
                  <a:pt x="79" y="6"/>
                </a:cubicBezTo>
                <a:lnTo>
                  <a:pt x="75" y="78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asilla">
            <a:extLst>
              <a:ext uri="{FF2B5EF4-FFF2-40B4-BE49-F238E27FC236}">
                <a16:creationId xmlns:a16="http://schemas.microsoft.com/office/drawing/2014/main" id="{ABA038EF-15A6-4968-A5F4-6713431F85D7}"/>
              </a:ext>
            </a:extLst>
          </p:cNvPr>
          <p:cNvSpPr>
            <a:spLocks/>
          </p:cNvSpPr>
          <p:nvPr/>
        </p:nvSpPr>
        <p:spPr bwMode="auto">
          <a:xfrm>
            <a:off x="4581919" y="1037261"/>
            <a:ext cx="733234" cy="685621"/>
          </a:xfrm>
          <a:custGeom>
            <a:avLst/>
            <a:gdLst>
              <a:gd name="T0" fmla="*/ 90 w 90"/>
              <a:gd name="T1" fmla="*/ 25 h 84"/>
              <a:gd name="T2" fmla="*/ 89 w 90"/>
              <a:gd name="T3" fmla="*/ 28 h 84"/>
              <a:gd name="T4" fmla="*/ 85 w 90"/>
              <a:gd name="T5" fmla="*/ 37 h 84"/>
              <a:gd name="T6" fmla="*/ 84 w 90"/>
              <a:gd name="T7" fmla="*/ 41 h 84"/>
              <a:gd name="T8" fmla="*/ 81 w 90"/>
              <a:gd name="T9" fmla="*/ 46 h 84"/>
              <a:gd name="T10" fmla="*/ 75 w 90"/>
              <a:gd name="T11" fmla="*/ 56 h 84"/>
              <a:gd name="T12" fmla="*/ 57 w 90"/>
              <a:gd name="T13" fmla="*/ 75 h 84"/>
              <a:gd name="T14" fmla="*/ 46 w 90"/>
              <a:gd name="T15" fmla="*/ 81 h 84"/>
              <a:gd name="T16" fmla="*/ 34 w 90"/>
              <a:gd name="T17" fmla="*/ 83 h 84"/>
              <a:gd name="T18" fmla="*/ 31 w 90"/>
              <a:gd name="T19" fmla="*/ 84 h 84"/>
              <a:gd name="T20" fmla="*/ 27 w 90"/>
              <a:gd name="T21" fmla="*/ 84 h 84"/>
              <a:gd name="T22" fmla="*/ 22 w 90"/>
              <a:gd name="T23" fmla="*/ 83 h 84"/>
              <a:gd name="T24" fmla="*/ 12 w 90"/>
              <a:gd name="T25" fmla="*/ 83 h 84"/>
              <a:gd name="T26" fmla="*/ 0 w 90"/>
              <a:gd name="T27" fmla="*/ 82 h 84"/>
              <a:gd name="T28" fmla="*/ 5 w 90"/>
              <a:gd name="T29" fmla="*/ 10 h 84"/>
              <a:gd name="T30" fmla="*/ 16 w 90"/>
              <a:gd name="T31" fmla="*/ 11 h 84"/>
              <a:gd name="T32" fmla="*/ 18 w 90"/>
              <a:gd name="T33" fmla="*/ 11 h 84"/>
              <a:gd name="T34" fmla="*/ 18 w 90"/>
              <a:gd name="T35" fmla="*/ 11 h 84"/>
              <a:gd name="T36" fmla="*/ 18 w 90"/>
              <a:gd name="T37" fmla="*/ 11 h 84"/>
              <a:gd name="T38" fmla="*/ 18 w 90"/>
              <a:gd name="T39" fmla="*/ 11 h 84"/>
              <a:gd name="T40" fmla="*/ 19 w 90"/>
              <a:gd name="T41" fmla="*/ 9 h 84"/>
              <a:gd name="T42" fmla="*/ 21 w 90"/>
              <a:gd name="T43" fmla="*/ 3 h 84"/>
              <a:gd name="T44" fmla="*/ 22 w 90"/>
              <a:gd name="T45" fmla="*/ 0 h 84"/>
              <a:gd name="T46" fmla="*/ 90 w 90"/>
              <a:gd name="T47" fmla="*/ 25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90" h="84">
                <a:moveTo>
                  <a:pt x="90" y="25"/>
                </a:moveTo>
                <a:cubicBezTo>
                  <a:pt x="90" y="25"/>
                  <a:pt x="90" y="26"/>
                  <a:pt x="89" y="28"/>
                </a:cubicBezTo>
                <a:cubicBezTo>
                  <a:pt x="88" y="30"/>
                  <a:pt x="87" y="33"/>
                  <a:pt x="85" y="37"/>
                </a:cubicBezTo>
                <a:cubicBezTo>
                  <a:pt x="85" y="38"/>
                  <a:pt x="84" y="39"/>
                  <a:pt x="84" y="41"/>
                </a:cubicBezTo>
                <a:cubicBezTo>
                  <a:pt x="83" y="42"/>
                  <a:pt x="82" y="44"/>
                  <a:pt x="81" y="46"/>
                </a:cubicBezTo>
                <a:cubicBezTo>
                  <a:pt x="80" y="49"/>
                  <a:pt x="78" y="53"/>
                  <a:pt x="75" y="56"/>
                </a:cubicBezTo>
                <a:cubicBezTo>
                  <a:pt x="71" y="63"/>
                  <a:pt x="65" y="70"/>
                  <a:pt x="57" y="75"/>
                </a:cubicBezTo>
                <a:cubicBezTo>
                  <a:pt x="54" y="77"/>
                  <a:pt x="50" y="79"/>
                  <a:pt x="46" y="81"/>
                </a:cubicBezTo>
                <a:cubicBezTo>
                  <a:pt x="42" y="82"/>
                  <a:pt x="38" y="83"/>
                  <a:pt x="34" y="83"/>
                </a:cubicBezTo>
                <a:cubicBezTo>
                  <a:pt x="33" y="83"/>
                  <a:pt x="32" y="83"/>
                  <a:pt x="31" y="84"/>
                </a:cubicBezTo>
                <a:cubicBezTo>
                  <a:pt x="30" y="84"/>
                  <a:pt x="29" y="84"/>
                  <a:pt x="27" y="84"/>
                </a:cubicBezTo>
                <a:cubicBezTo>
                  <a:pt x="25" y="84"/>
                  <a:pt x="23" y="83"/>
                  <a:pt x="22" y="83"/>
                </a:cubicBezTo>
                <a:cubicBezTo>
                  <a:pt x="18" y="83"/>
                  <a:pt x="15" y="83"/>
                  <a:pt x="12" y="83"/>
                </a:cubicBezTo>
                <a:cubicBezTo>
                  <a:pt x="5" y="82"/>
                  <a:pt x="0" y="82"/>
                  <a:pt x="0" y="8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0"/>
                  <a:pt x="9" y="11"/>
                  <a:pt x="16" y="11"/>
                </a:cubicBezTo>
                <a:cubicBezTo>
                  <a:pt x="16" y="11"/>
                  <a:pt x="17" y="11"/>
                  <a:pt x="18" y="11"/>
                </a:cubicBezTo>
                <a:cubicBezTo>
                  <a:pt x="18" y="11"/>
                  <a:pt x="18" y="11"/>
                  <a:pt x="18" y="11"/>
                </a:cubicBezTo>
                <a:cubicBezTo>
                  <a:pt x="18" y="11"/>
                  <a:pt x="18" y="11"/>
                  <a:pt x="18" y="11"/>
                </a:cubicBezTo>
                <a:cubicBezTo>
                  <a:pt x="18" y="11"/>
                  <a:pt x="18" y="11"/>
                  <a:pt x="18" y="11"/>
                </a:cubicBezTo>
                <a:cubicBezTo>
                  <a:pt x="18" y="10"/>
                  <a:pt x="19" y="10"/>
                  <a:pt x="19" y="9"/>
                </a:cubicBezTo>
                <a:cubicBezTo>
                  <a:pt x="20" y="7"/>
                  <a:pt x="21" y="5"/>
                  <a:pt x="21" y="3"/>
                </a:cubicBezTo>
                <a:cubicBezTo>
                  <a:pt x="22" y="1"/>
                  <a:pt x="22" y="0"/>
                  <a:pt x="22" y="0"/>
                </a:cubicBezTo>
                <a:lnTo>
                  <a:pt x="90" y="25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Casilla">
            <a:extLst>
              <a:ext uri="{FF2B5EF4-FFF2-40B4-BE49-F238E27FC236}">
                <a16:creationId xmlns:a16="http://schemas.microsoft.com/office/drawing/2014/main" id="{6B21A71A-F654-45AB-A3E8-DA7C53AD3982}"/>
              </a:ext>
            </a:extLst>
          </p:cNvPr>
          <p:cNvSpPr>
            <a:spLocks/>
          </p:cNvSpPr>
          <p:nvPr/>
        </p:nvSpPr>
        <p:spPr bwMode="auto">
          <a:xfrm>
            <a:off x="4719997" y="429407"/>
            <a:ext cx="660228" cy="839569"/>
          </a:xfrm>
          <a:custGeom>
            <a:avLst/>
            <a:gdLst>
              <a:gd name="T0" fmla="*/ 81 w 81"/>
              <a:gd name="T1" fmla="*/ 72 h 103"/>
              <a:gd name="T2" fmla="*/ 80 w 81"/>
              <a:gd name="T3" fmla="*/ 72 h 103"/>
              <a:gd name="T4" fmla="*/ 80 w 81"/>
              <a:gd name="T5" fmla="*/ 72 h 103"/>
              <a:gd name="T6" fmla="*/ 80 w 81"/>
              <a:gd name="T7" fmla="*/ 72 h 103"/>
              <a:gd name="T8" fmla="*/ 80 w 81"/>
              <a:gd name="T9" fmla="*/ 72 h 103"/>
              <a:gd name="T10" fmla="*/ 80 w 81"/>
              <a:gd name="T11" fmla="*/ 72 h 103"/>
              <a:gd name="T12" fmla="*/ 80 w 81"/>
              <a:gd name="T13" fmla="*/ 73 h 103"/>
              <a:gd name="T14" fmla="*/ 72 w 81"/>
              <a:gd name="T15" fmla="*/ 92 h 103"/>
              <a:gd name="T16" fmla="*/ 68 w 81"/>
              <a:gd name="T17" fmla="*/ 103 h 103"/>
              <a:gd name="T18" fmla="*/ 0 w 81"/>
              <a:gd name="T19" fmla="*/ 78 h 103"/>
              <a:gd name="T20" fmla="*/ 4 w 81"/>
              <a:gd name="T21" fmla="*/ 68 h 103"/>
              <a:gd name="T22" fmla="*/ 9 w 81"/>
              <a:gd name="T23" fmla="*/ 55 h 103"/>
              <a:gd name="T24" fmla="*/ 16 w 81"/>
              <a:gd name="T25" fmla="*/ 40 h 103"/>
              <a:gd name="T26" fmla="*/ 17 w 81"/>
              <a:gd name="T27" fmla="*/ 38 h 103"/>
              <a:gd name="T28" fmla="*/ 19 w 81"/>
              <a:gd name="T29" fmla="*/ 35 h 103"/>
              <a:gd name="T30" fmla="*/ 22 w 81"/>
              <a:gd name="T31" fmla="*/ 29 h 103"/>
              <a:gd name="T32" fmla="*/ 30 w 81"/>
              <a:gd name="T33" fmla="*/ 19 h 103"/>
              <a:gd name="T34" fmla="*/ 49 w 81"/>
              <a:gd name="T35" fmla="*/ 6 h 103"/>
              <a:gd name="T36" fmla="*/ 64 w 81"/>
              <a:gd name="T37" fmla="*/ 1 h 103"/>
              <a:gd name="T38" fmla="*/ 69 w 81"/>
              <a:gd name="T39" fmla="*/ 0 h 103"/>
              <a:gd name="T40" fmla="*/ 70 w 81"/>
              <a:gd name="T41" fmla="*/ 0 h 103"/>
              <a:gd name="T42" fmla="*/ 81 w 81"/>
              <a:gd name="T43" fmla="*/ 72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81" h="103">
                <a:moveTo>
                  <a:pt x="81" y="72"/>
                </a:moveTo>
                <a:cubicBezTo>
                  <a:pt x="81" y="72"/>
                  <a:pt x="80" y="72"/>
                  <a:pt x="80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73"/>
                  <a:pt x="80" y="73"/>
                  <a:pt x="80" y="73"/>
                </a:cubicBezTo>
                <a:cubicBezTo>
                  <a:pt x="77" y="78"/>
                  <a:pt x="74" y="86"/>
                  <a:pt x="72" y="92"/>
                </a:cubicBezTo>
                <a:cubicBezTo>
                  <a:pt x="70" y="98"/>
                  <a:pt x="68" y="103"/>
                  <a:pt x="68" y="103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78"/>
                  <a:pt x="2" y="74"/>
                  <a:pt x="4" y="68"/>
                </a:cubicBezTo>
                <a:cubicBezTo>
                  <a:pt x="5" y="64"/>
                  <a:pt x="7" y="60"/>
                  <a:pt x="9" y="55"/>
                </a:cubicBezTo>
                <a:cubicBezTo>
                  <a:pt x="11" y="51"/>
                  <a:pt x="13" y="45"/>
                  <a:pt x="16" y="40"/>
                </a:cubicBezTo>
                <a:cubicBezTo>
                  <a:pt x="16" y="39"/>
                  <a:pt x="17" y="38"/>
                  <a:pt x="17" y="38"/>
                </a:cubicBezTo>
                <a:cubicBezTo>
                  <a:pt x="17" y="37"/>
                  <a:pt x="18" y="36"/>
                  <a:pt x="19" y="35"/>
                </a:cubicBezTo>
                <a:cubicBezTo>
                  <a:pt x="20" y="33"/>
                  <a:pt x="21" y="31"/>
                  <a:pt x="22" y="29"/>
                </a:cubicBezTo>
                <a:cubicBezTo>
                  <a:pt x="25" y="25"/>
                  <a:pt x="27" y="22"/>
                  <a:pt x="30" y="19"/>
                </a:cubicBezTo>
                <a:cubicBezTo>
                  <a:pt x="36" y="13"/>
                  <a:pt x="43" y="8"/>
                  <a:pt x="49" y="6"/>
                </a:cubicBezTo>
                <a:cubicBezTo>
                  <a:pt x="55" y="3"/>
                  <a:pt x="60" y="1"/>
                  <a:pt x="64" y="1"/>
                </a:cubicBezTo>
                <a:cubicBezTo>
                  <a:pt x="66" y="1"/>
                  <a:pt x="68" y="1"/>
                  <a:pt x="69" y="0"/>
                </a:cubicBezTo>
                <a:cubicBezTo>
                  <a:pt x="70" y="0"/>
                  <a:pt x="70" y="0"/>
                  <a:pt x="70" y="0"/>
                </a:cubicBezTo>
                <a:lnTo>
                  <a:pt x="81" y="72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Casilla">
            <a:extLst>
              <a:ext uri="{FF2B5EF4-FFF2-40B4-BE49-F238E27FC236}">
                <a16:creationId xmlns:a16="http://schemas.microsoft.com/office/drawing/2014/main" id="{B38ABDBC-F9AB-4D30-9C33-A56C35104EBE}"/>
              </a:ext>
            </a:extLst>
          </p:cNvPr>
          <p:cNvSpPr>
            <a:spLocks/>
          </p:cNvSpPr>
          <p:nvPr/>
        </p:nvSpPr>
        <p:spPr bwMode="auto">
          <a:xfrm>
            <a:off x="5331024" y="402427"/>
            <a:ext cx="652292" cy="595158"/>
          </a:xfrm>
          <a:custGeom>
            <a:avLst/>
            <a:gdLst>
              <a:gd name="T0" fmla="*/ 78 w 80"/>
              <a:gd name="T1" fmla="*/ 73 h 73"/>
              <a:gd name="T2" fmla="*/ 41 w 80"/>
              <a:gd name="T3" fmla="*/ 72 h 73"/>
              <a:gd name="T4" fmla="*/ 17 w 80"/>
              <a:gd name="T5" fmla="*/ 72 h 73"/>
              <a:gd name="T6" fmla="*/ 11 w 80"/>
              <a:gd name="T7" fmla="*/ 72 h 73"/>
              <a:gd name="T8" fmla="*/ 0 w 80"/>
              <a:gd name="T9" fmla="*/ 0 h 73"/>
              <a:gd name="T10" fmla="*/ 6 w 80"/>
              <a:gd name="T11" fmla="*/ 0 h 73"/>
              <a:gd name="T12" fmla="*/ 8 w 80"/>
              <a:gd name="T13" fmla="*/ 0 h 73"/>
              <a:gd name="T14" fmla="*/ 10 w 80"/>
              <a:gd name="T15" fmla="*/ 0 h 73"/>
              <a:gd name="T16" fmla="*/ 12 w 80"/>
              <a:gd name="T17" fmla="*/ 0 h 73"/>
              <a:gd name="T18" fmla="*/ 17 w 80"/>
              <a:gd name="T19" fmla="*/ 0 h 73"/>
              <a:gd name="T20" fmla="*/ 43 w 80"/>
              <a:gd name="T21" fmla="*/ 0 h 73"/>
              <a:gd name="T22" fmla="*/ 80 w 80"/>
              <a:gd name="T23" fmla="*/ 1 h 73"/>
              <a:gd name="T24" fmla="*/ 78 w 80"/>
              <a:gd name="T25" fmla="*/ 73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0" h="73">
                <a:moveTo>
                  <a:pt x="78" y="73"/>
                </a:moveTo>
                <a:cubicBezTo>
                  <a:pt x="78" y="73"/>
                  <a:pt x="59" y="73"/>
                  <a:pt x="41" y="72"/>
                </a:cubicBezTo>
                <a:cubicBezTo>
                  <a:pt x="32" y="72"/>
                  <a:pt x="23" y="72"/>
                  <a:pt x="17" y="72"/>
                </a:cubicBezTo>
                <a:cubicBezTo>
                  <a:pt x="13" y="72"/>
                  <a:pt x="11" y="72"/>
                  <a:pt x="11" y="72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3" y="0"/>
                  <a:pt x="6" y="0"/>
                </a:cubicBezTo>
                <a:cubicBezTo>
                  <a:pt x="7" y="0"/>
                  <a:pt x="7" y="0"/>
                  <a:pt x="8" y="0"/>
                </a:cubicBezTo>
                <a:cubicBezTo>
                  <a:pt x="9" y="0"/>
                  <a:pt x="9" y="0"/>
                  <a:pt x="10" y="0"/>
                </a:cubicBezTo>
                <a:cubicBezTo>
                  <a:pt x="10" y="0"/>
                  <a:pt x="11" y="0"/>
                  <a:pt x="12" y="0"/>
                </a:cubicBezTo>
                <a:cubicBezTo>
                  <a:pt x="13" y="0"/>
                  <a:pt x="15" y="0"/>
                  <a:pt x="17" y="0"/>
                </a:cubicBezTo>
                <a:cubicBezTo>
                  <a:pt x="24" y="0"/>
                  <a:pt x="34" y="0"/>
                  <a:pt x="43" y="0"/>
                </a:cubicBezTo>
                <a:cubicBezTo>
                  <a:pt x="61" y="1"/>
                  <a:pt x="80" y="1"/>
                  <a:pt x="80" y="1"/>
                </a:cubicBezTo>
                <a:lnTo>
                  <a:pt x="78" y="73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Casilla">
            <a:extLst>
              <a:ext uri="{FF2B5EF4-FFF2-40B4-BE49-F238E27FC236}">
                <a16:creationId xmlns:a16="http://schemas.microsoft.com/office/drawing/2014/main" id="{22187269-CDAD-4B17-BC57-4CE49862CCAC}"/>
              </a:ext>
            </a:extLst>
          </p:cNvPr>
          <p:cNvSpPr>
            <a:spLocks/>
          </p:cNvSpPr>
          <p:nvPr/>
        </p:nvSpPr>
        <p:spPr bwMode="auto">
          <a:xfrm>
            <a:off x="5975382" y="402426"/>
            <a:ext cx="758627" cy="603093"/>
          </a:xfrm>
          <a:custGeom>
            <a:avLst/>
            <a:gdLst>
              <a:gd name="T0" fmla="*/ 51 w 93"/>
              <a:gd name="T1" fmla="*/ 74 h 74"/>
              <a:gd name="T2" fmla="*/ 51 w 93"/>
              <a:gd name="T3" fmla="*/ 74 h 74"/>
              <a:gd name="T4" fmla="*/ 50 w 93"/>
              <a:gd name="T5" fmla="*/ 74 h 74"/>
              <a:gd name="T6" fmla="*/ 44 w 93"/>
              <a:gd name="T7" fmla="*/ 74 h 74"/>
              <a:gd name="T8" fmla="*/ 40 w 93"/>
              <a:gd name="T9" fmla="*/ 74 h 74"/>
              <a:gd name="T10" fmla="*/ 37 w 93"/>
              <a:gd name="T11" fmla="*/ 74 h 74"/>
              <a:gd name="T12" fmla="*/ 29 w 93"/>
              <a:gd name="T13" fmla="*/ 74 h 74"/>
              <a:gd name="T14" fmla="*/ 0 w 93"/>
              <a:gd name="T15" fmla="*/ 73 h 74"/>
              <a:gd name="T16" fmla="*/ 2 w 93"/>
              <a:gd name="T17" fmla="*/ 1 h 74"/>
              <a:gd name="T18" fmla="*/ 30 w 93"/>
              <a:gd name="T19" fmla="*/ 2 h 74"/>
              <a:gd name="T20" fmla="*/ 36 w 93"/>
              <a:gd name="T21" fmla="*/ 2 h 74"/>
              <a:gd name="T22" fmla="*/ 40 w 93"/>
              <a:gd name="T23" fmla="*/ 2 h 74"/>
              <a:gd name="T24" fmla="*/ 43 w 93"/>
              <a:gd name="T25" fmla="*/ 2 h 74"/>
              <a:gd name="T26" fmla="*/ 46 w 93"/>
              <a:gd name="T27" fmla="*/ 2 h 74"/>
              <a:gd name="T28" fmla="*/ 48 w 93"/>
              <a:gd name="T29" fmla="*/ 2 h 74"/>
              <a:gd name="T30" fmla="*/ 51 w 93"/>
              <a:gd name="T31" fmla="*/ 2 h 74"/>
              <a:gd name="T32" fmla="*/ 65 w 93"/>
              <a:gd name="T33" fmla="*/ 1 h 74"/>
              <a:gd name="T34" fmla="*/ 73 w 93"/>
              <a:gd name="T35" fmla="*/ 0 h 74"/>
              <a:gd name="T36" fmla="*/ 77 w 93"/>
              <a:gd name="T37" fmla="*/ 0 h 74"/>
              <a:gd name="T38" fmla="*/ 78 w 93"/>
              <a:gd name="T39" fmla="*/ 0 h 74"/>
              <a:gd name="T40" fmla="*/ 78 w 93"/>
              <a:gd name="T41" fmla="*/ 0 h 74"/>
              <a:gd name="T42" fmla="*/ 79 w 93"/>
              <a:gd name="T43" fmla="*/ 0 h 74"/>
              <a:gd name="T44" fmla="*/ 80 w 93"/>
              <a:gd name="T45" fmla="*/ 1 h 74"/>
              <a:gd name="T46" fmla="*/ 87 w 93"/>
              <a:gd name="T47" fmla="*/ 3 h 74"/>
              <a:gd name="T48" fmla="*/ 89 w 93"/>
              <a:gd name="T49" fmla="*/ 3 h 74"/>
              <a:gd name="T50" fmla="*/ 90 w 93"/>
              <a:gd name="T51" fmla="*/ 4 h 74"/>
              <a:gd name="T52" fmla="*/ 93 w 93"/>
              <a:gd name="T53" fmla="*/ 5 h 74"/>
              <a:gd name="T54" fmla="*/ 51 w 93"/>
              <a:gd name="T55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3" h="74">
                <a:moveTo>
                  <a:pt x="51" y="74"/>
                </a:moveTo>
                <a:cubicBezTo>
                  <a:pt x="51" y="74"/>
                  <a:pt x="51" y="74"/>
                  <a:pt x="51" y="74"/>
                </a:cubicBezTo>
                <a:cubicBezTo>
                  <a:pt x="50" y="74"/>
                  <a:pt x="50" y="74"/>
                  <a:pt x="50" y="74"/>
                </a:cubicBezTo>
                <a:cubicBezTo>
                  <a:pt x="44" y="74"/>
                  <a:pt x="44" y="74"/>
                  <a:pt x="44" y="74"/>
                </a:cubicBezTo>
                <a:cubicBezTo>
                  <a:pt x="40" y="74"/>
                  <a:pt x="40" y="74"/>
                  <a:pt x="40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29" y="74"/>
                  <a:pt x="29" y="74"/>
                  <a:pt x="29" y="74"/>
                </a:cubicBezTo>
                <a:cubicBezTo>
                  <a:pt x="19" y="74"/>
                  <a:pt x="10" y="74"/>
                  <a:pt x="0" y="73"/>
                </a:cubicBezTo>
                <a:cubicBezTo>
                  <a:pt x="2" y="1"/>
                  <a:pt x="2" y="1"/>
                  <a:pt x="2" y="1"/>
                </a:cubicBezTo>
                <a:cubicBezTo>
                  <a:pt x="11" y="2"/>
                  <a:pt x="21" y="2"/>
                  <a:pt x="30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40" y="2"/>
                  <a:pt x="40" y="2"/>
                  <a:pt x="40" y="2"/>
                </a:cubicBezTo>
                <a:cubicBezTo>
                  <a:pt x="43" y="2"/>
                  <a:pt x="43" y="2"/>
                  <a:pt x="43" y="2"/>
                </a:cubicBezTo>
                <a:cubicBezTo>
                  <a:pt x="46" y="2"/>
                  <a:pt x="46" y="2"/>
                  <a:pt x="46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51" y="2"/>
                  <a:pt x="51" y="2"/>
                  <a:pt x="51" y="2"/>
                </a:cubicBezTo>
                <a:cubicBezTo>
                  <a:pt x="56" y="1"/>
                  <a:pt x="60" y="1"/>
                  <a:pt x="65" y="1"/>
                </a:cubicBezTo>
                <a:cubicBezTo>
                  <a:pt x="73" y="0"/>
                  <a:pt x="73" y="0"/>
                  <a:pt x="73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80" y="1"/>
                  <a:pt x="80" y="1"/>
                  <a:pt x="80" y="1"/>
                </a:cubicBezTo>
                <a:cubicBezTo>
                  <a:pt x="87" y="3"/>
                  <a:pt x="87" y="3"/>
                  <a:pt x="87" y="3"/>
                </a:cubicBezTo>
                <a:cubicBezTo>
                  <a:pt x="88" y="3"/>
                  <a:pt x="88" y="3"/>
                  <a:pt x="89" y="3"/>
                </a:cubicBezTo>
                <a:cubicBezTo>
                  <a:pt x="90" y="4"/>
                  <a:pt x="90" y="4"/>
                  <a:pt x="90" y="4"/>
                </a:cubicBezTo>
                <a:cubicBezTo>
                  <a:pt x="91" y="4"/>
                  <a:pt x="92" y="5"/>
                  <a:pt x="93" y="5"/>
                </a:cubicBezTo>
                <a:lnTo>
                  <a:pt x="51" y="74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Casilla">
            <a:extLst>
              <a:ext uri="{FF2B5EF4-FFF2-40B4-BE49-F238E27FC236}">
                <a16:creationId xmlns:a16="http://schemas.microsoft.com/office/drawing/2014/main" id="{517774AC-ED02-4AE0-9448-5C0BECB15B3C}"/>
              </a:ext>
            </a:extLst>
          </p:cNvPr>
          <p:cNvSpPr>
            <a:spLocks/>
          </p:cNvSpPr>
          <p:nvPr/>
        </p:nvSpPr>
        <p:spPr bwMode="auto">
          <a:xfrm>
            <a:off x="6391198" y="442103"/>
            <a:ext cx="611028" cy="831633"/>
          </a:xfrm>
          <a:custGeom>
            <a:avLst/>
            <a:gdLst>
              <a:gd name="T0" fmla="*/ 3 w 75"/>
              <a:gd name="T1" fmla="*/ 102 h 102"/>
              <a:gd name="T2" fmla="*/ 2 w 75"/>
              <a:gd name="T3" fmla="*/ 91 h 102"/>
              <a:gd name="T4" fmla="*/ 1 w 75"/>
              <a:gd name="T5" fmla="*/ 80 h 102"/>
              <a:gd name="T6" fmla="*/ 1 w 75"/>
              <a:gd name="T7" fmla="*/ 74 h 102"/>
              <a:gd name="T8" fmla="*/ 1 w 75"/>
              <a:gd name="T9" fmla="*/ 71 h 102"/>
              <a:gd name="T10" fmla="*/ 0 w 75"/>
              <a:gd name="T11" fmla="*/ 69 h 102"/>
              <a:gd name="T12" fmla="*/ 0 w 75"/>
              <a:gd name="T13" fmla="*/ 69 h 102"/>
              <a:gd name="T14" fmla="*/ 0 w 75"/>
              <a:gd name="T15" fmla="*/ 69 h 102"/>
              <a:gd name="T16" fmla="*/ 42 w 75"/>
              <a:gd name="T17" fmla="*/ 0 h 102"/>
              <a:gd name="T18" fmla="*/ 43 w 75"/>
              <a:gd name="T19" fmla="*/ 0 h 102"/>
              <a:gd name="T20" fmla="*/ 43 w 75"/>
              <a:gd name="T21" fmla="*/ 1 h 102"/>
              <a:gd name="T22" fmla="*/ 47 w 75"/>
              <a:gd name="T23" fmla="*/ 3 h 102"/>
              <a:gd name="T24" fmla="*/ 52 w 75"/>
              <a:gd name="T25" fmla="*/ 7 h 102"/>
              <a:gd name="T26" fmla="*/ 57 w 75"/>
              <a:gd name="T27" fmla="*/ 13 h 102"/>
              <a:gd name="T28" fmla="*/ 62 w 75"/>
              <a:gd name="T29" fmla="*/ 22 h 102"/>
              <a:gd name="T30" fmla="*/ 67 w 75"/>
              <a:gd name="T31" fmla="*/ 32 h 102"/>
              <a:gd name="T32" fmla="*/ 68 w 75"/>
              <a:gd name="T33" fmla="*/ 38 h 102"/>
              <a:gd name="T34" fmla="*/ 70 w 75"/>
              <a:gd name="T35" fmla="*/ 45 h 102"/>
              <a:gd name="T36" fmla="*/ 72 w 75"/>
              <a:gd name="T37" fmla="*/ 58 h 102"/>
              <a:gd name="T38" fmla="*/ 72 w 75"/>
              <a:gd name="T39" fmla="*/ 62 h 102"/>
              <a:gd name="T40" fmla="*/ 72 w 75"/>
              <a:gd name="T41" fmla="*/ 64 h 102"/>
              <a:gd name="T42" fmla="*/ 73 w 75"/>
              <a:gd name="T43" fmla="*/ 67 h 102"/>
              <a:gd name="T44" fmla="*/ 73 w 75"/>
              <a:gd name="T45" fmla="*/ 74 h 102"/>
              <a:gd name="T46" fmla="*/ 74 w 75"/>
              <a:gd name="T47" fmla="*/ 87 h 102"/>
              <a:gd name="T48" fmla="*/ 75 w 75"/>
              <a:gd name="T49" fmla="*/ 98 h 102"/>
              <a:gd name="T50" fmla="*/ 3 w 75"/>
              <a:gd name="T51" fmla="*/ 102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5" h="102">
                <a:moveTo>
                  <a:pt x="3" y="102"/>
                </a:moveTo>
                <a:cubicBezTo>
                  <a:pt x="3" y="102"/>
                  <a:pt x="3" y="98"/>
                  <a:pt x="2" y="91"/>
                </a:cubicBezTo>
                <a:cubicBezTo>
                  <a:pt x="2" y="88"/>
                  <a:pt x="2" y="84"/>
                  <a:pt x="1" y="80"/>
                </a:cubicBezTo>
                <a:cubicBezTo>
                  <a:pt x="1" y="78"/>
                  <a:pt x="1" y="76"/>
                  <a:pt x="1" y="74"/>
                </a:cubicBezTo>
                <a:cubicBezTo>
                  <a:pt x="1" y="73"/>
                  <a:pt x="1" y="72"/>
                  <a:pt x="1" y="71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0"/>
                  <a:pt x="42" y="0"/>
                  <a:pt x="43" y="0"/>
                </a:cubicBezTo>
                <a:cubicBezTo>
                  <a:pt x="43" y="0"/>
                  <a:pt x="43" y="1"/>
                  <a:pt x="43" y="1"/>
                </a:cubicBezTo>
                <a:cubicBezTo>
                  <a:pt x="44" y="1"/>
                  <a:pt x="45" y="2"/>
                  <a:pt x="47" y="3"/>
                </a:cubicBezTo>
                <a:cubicBezTo>
                  <a:pt x="48" y="4"/>
                  <a:pt x="50" y="6"/>
                  <a:pt x="52" y="7"/>
                </a:cubicBezTo>
                <a:cubicBezTo>
                  <a:pt x="54" y="9"/>
                  <a:pt x="55" y="11"/>
                  <a:pt x="57" y="13"/>
                </a:cubicBezTo>
                <a:cubicBezTo>
                  <a:pt x="59" y="16"/>
                  <a:pt x="61" y="19"/>
                  <a:pt x="62" y="22"/>
                </a:cubicBezTo>
                <a:cubicBezTo>
                  <a:pt x="64" y="25"/>
                  <a:pt x="65" y="29"/>
                  <a:pt x="67" y="32"/>
                </a:cubicBezTo>
                <a:cubicBezTo>
                  <a:pt x="67" y="34"/>
                  <a:pt x="68" y="36"/>
                  <a:pt x="68" y="38"/>
                </a:cubicBezTo>
                <a:cubicBezTo>
                  <a:pt x="69" y="41"/>
                  <a:pt x="69" y="43"/>
                  <a:pt x="70" y="45"/>
                </a:cubicBezTo>
                <a:cubicBezTo>
                  <a:pt x="71" y="49"/>
                  <a:pt x="71" y="54"/>
                  <a:pt x="72" y="58"/>
                </a:cubicBezTo>
                <a:cubicBezTo>
                  <a:pt x="72" y="62"/>
                  <a:pt x="72" y="62"/>
                  <a:pt x="72" y="62"/>
                </a:cubicBezTo>
                <a:cubicBezTo>
                  <a:pt x="72" y="64"/>
                  <a:pt x="72" y="64"/>
                  <a:pt x="72" y="64"/>
                </a:cubicBezTo>
                <a:cubicBezTo>
                  <a:pt x="72" y="65"/>
                  <a:pt x="73" y="66"/>
                  <a:pt x="73" y="67"/>
                </a:cubicBezTo>
                <a:cubicBezTo>
                  <a:pt x="73" y="70"/>
                  <a:pt x="73" y="72"/>
                  <a:pt x="73" y="74"/>
                </a:cubicBezTo>
                <a:cubicBezTo>
                  <a:pt x="74" y="79"/>
                  <a:pt x="74" y="83"/>
                  <a:pt x="74" y="87"/>
                </a:cubicBezTo>
                <a:cubicBezTo>
                  <a:pt x="74" y="94"/>
                  <a:pt x="75" y="98"/>
                  <a:pt x="75" y="98"/>
                </a:cubicBezTo>
                <a:lnTo>
                  <a:pt x="3" y="102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Casilla">
            <a:extLst>
              <a:ext uri="{FF2B5EF4-FFF2-40B4-BE49-F238E27FC236}">
                <a16:creationId xmlns:a16="http://schemas.microsoft.com/office/drawing/2014/main" id="{D4EE7F5A-5A3F-41DF-B045-CDBB253DAB51}"/>
              </a:ext>
            </a:extLst>
          </p:cNvPr>
          <p:cNvSpPr>
            <a:spLocks/>
          </p:cNvSpPr>
          <p:nvPr/>
        </p:nvSpPr>
        <p:spPr bwMode="auto">
          <a:xfrm>
            <a:off x="6415003" y="1241995"/>
            <a:ext cx="595157" cy="750692"/>
          </a:xfrm>
          <a:custGeom>
            <a:avLst/>
            <a:gdLst>
              <a:gd name="T0" fmla="*/ 57 w 73"/>
              <a:gd name="T1" fmla="*/ 91 h 92"/>
              <a:gd name="T2" fmla="*/ 55 w 73"/>
              <a:gd name="T3" fmla="*/ 91 h 92"/>
              <a:gd name="T4" fmla="*/ 53 w 73"/>
              <a:gd name="T5" fmla="*/ 92 h 92"/>
              <a:gd name="T6" fmla="*/ 53 w 73"/>
              <a:gd name="T7" fmla="*/ 92 h 92"/>
              <a:gd name="T8" fmla="*/ 52 w 73"/>
              <a:gd name="T9" fmla="*/ 92 h 92"/>
              <a:gd name="T10" fmla="*/ 51 w 73"/>
              <a:gd name="T11" fmla="*/ 92 h 92"/>
              <a:gd name="T12" fmla="*/ 45 w 73"/>
              <a:gd name="T13" fmla="*/ 91 h 92"/>
              <a:gd name="T14" fmla="*/ 43 w 73"/>
              <a:gd name="T15" fmla="*/ 91 h 92"/>
              <a:gd name="T16" fmla="*/ 42 w 73"/>
              <a:gd name="T17" fmla="*/ 91 h 92"/>
              <a:gd name="T18" fmla="*/ 38 w 73"/>
              <a:gd name="T19" fmla="*/ 90 h 92"/>
              <a:gd name="T20" fmla="*/ 36 w 73"/>
              <a:gd name="T21" fmla="*/ 90 h 92"/>
              <a:gd name="T22" fmla="*/ 35 w 73"/>
              <a:gd name="T23" fmla="*/ 89 h 92"/>
              <a:gd name="T24" fmla="*/ 30 w 73"/>
              <a:gd name="T25" fmla="*/ 87 h 92"/>
              <a:gd name="T26" fmla="*/ 22 w 73"/>
              <a:gd name="T27" fmla="*/ 81 h 92"/>
              <a:gd name="T28" fmla="*/ 10 w 73"/>
              <a:gd name="T29" fmla="*/ 64 h 92"/>
              <a:gd name="T30" fmla="*/ 1 w 73"/>
              <a:gd name="T31" fmla="*/ 17 h 92"/>
              <a:gd name="T32" fmla="*/ 0 w 73"/>
              <a:gd name="T33" fmla="*/ 4 h 92"/>
              <a:gd name="T34" fmla="*/ 72 w 73"/>
              <a:gd name="T35" fmla="*/ 0 h 92"/>
              <a:gd name="T36" fmla="*/ 72 w 73"/>
              <a:gd name="T37" fmla="*/ 3 h 92"/>
              <a:gd name="T38" fmla="*/ 72 w 73"/>
              <a:gd name="T39" fmla="*/ 7 h 92"/>
              <a:gd name="T40" fmla="*/ 72 w 73"/>
              <a:gd name="T41" fmla="*/ 9 h 92"/>
              <a:gd name="T42" fmla="*/ 72 w 73"/>
              <a:gd name="T43" fmla="*/ 10 h 92"/>
              <a:gd name="T44" fmla="*/ 72 w 73"/>
              <a:gd name="T45" fmla="*/ 10 h 92"/>
              <a:gd name="T46" fmla="*/ 72 w 73"/>
              <a:gd name="T47" fmla="*/ 11 h 92"/>
              <a:gd name="T48" fmla="*/ 72 w 73"/>
              <a:gd name="T49" fmla="*/ 11 h 92"/>
              <a:gd name="T50" fmla="*/ 72 w 73"/>
              <a:gd name="T51" fmla="*/ 11 h 92"/>
              <a:gd name="T52" fmla="*/ 73 w 73"/>
              <a:gd name="T53" fmla="*/ 11 h 92"/>
              <a:gd name="T54" fmla="*/ 73 w 73"/>
              <a:gd name="T55" fmla="*/ 11 h 92"/>
              <a:gd name="T56" fmla="*/ 57 w 73"/>
              <a:gd name="T57" fmla="*/ 91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73" h="92">
                <a:moveTo>
                  <a:pt x="57" y="91"/>
                </a:moveTo>
                <a:cubicBezTo>
                  <a:pt x="57" y="91"/>
                  <a:pt x="56" y="91"/>
                  <a:pt x="55" y="91"/>
                </a:cubicBezTo>
                <a:cubicBezTo>
                  <a:pt x="55" y="91"/>
                  <a:pt x="54" y="92"/>
                  <a:pt x="53" y="92"/>
                </a:cubicBezTo>
                <a:cubicBezTo>
                  <a:pt x="53" y="92"/>
                  <a:pt x="53" y="92"/>
                  <a:pt x="53" y="92"/>
                </a:cubicBezTo>
                <a:cubicBezTo>
                  <a:pt x="53" y="92"/>
                  <a:pt x="52" y="92"/>
                  <a:pt x="52" y="92"/>
                </a:cubicBezTo>
                <a:cubicBezTo>
                  <a:pt x="52" y="92"/>
                  <a:pt x="51" y="92"/>
                  <a:pt x="51" y="92"/>
                </a:cubicBezTo>
                <a:cubicBezTo>
                  <a:pt x="49" y="92"/>
                  <a:pt x="47" y="91"/>
                  <a:pt x="45" y="91"/>
                </a:cubicBezTo>
                <a:cubicBezTo>
                  <a:pt x="45" y="91"/>
                  <a:pt x="44" y="91"/>
                  <a:pt x="43" y="91"/>
                </a:cubicBezTo>
                <a:cubicBezTo>
                  <a:pt x="43" y="91"/>
                  <a:pt x="42" y="91"/>
                  <a:pt x="42" y="91"/>
                </a:cubicBezTo>
                <a:cubicBezTo>
                  <a:pt x="41" y="91"/>
                  <a:pt x="39" y="90"/>
                  <a:pt x="38" y="90"/>
                </a:cubicBezTo>
                <a:cubicBezTo>
                  <a:pt x="38" y="90"/>
                  <a:pt x="37" y="90"/>
                  <a:pt x="36" y="90"/>
                </a:cubicBezTo>
                <a:cubicBezTo>
                  <a:pt x="36" y="89"/>
                  <a:pt x="35" y="89"/>
                  <a:pt x="35" y="89"/>
                </a:cubicBezTo>
                <a:cubicBezTo>
                  <a:pt x="33" y="89"/>
                  <a:pt x="32" y="88"/>
                  <a:pt x="30" y="87"/>
                </a:cubicBezTo>
                <a:cubicBezTo>
                  <a:pt x="28" y="86"/>
                  <a:pt x="25" y="84"/>
                  <a:pt x="22" y="81"/>
                </a:cubicBezTo>
                <a:cubicBezTo>
                  <a:pt x="17" y="77"/>
                  <a:pt x="13" y="71"/>
                  <a:pt x="10" y="64"/>
                </a:cubicBezTo>
                <a:cubicBezTo>
                  <a:pt x="3" y="49"/>
                  <a:pt x="2" y="30"/>
                  <a:pt x="1" y="17"/>
                </a:cubicBezTo>
                <a:cubicBezTo>
                  <a:pt x="0" y="10"/>
                  <a:pt x="0" y="4"/>
                  <a:pt x="0" y="4"/>
                </a:cubicBezTo>
                <a:cubicBezTo>
                  <a:pt x="72" y="0"/>
                  <a:pt x="72" y="0"/>
                  <a:pt x="72" y="0"/>
                </a:cubicBezTo>
                <a:cubicBezTo>
                  <a:pt x="72" y="0"/>
                  <a:pt x="72" y="1"/>
                  <a:pt x="72" y="3"/>
                </a:cubicBezTo>
                <a:cubicBezTo>
                  <a:pt x="72" y="4"/>
                  <a:pt x="72" y="5"/>
                  <a:pt x="72" y="7"/>
                </a:cubicBezTo>
                <a:cubicBezTo>
                  <a:pt x="72" y="7"/>
                  <a:pt x="72" y="8"/>
                  <a:pt x="72" y="9"/>
                </a:cubicBezTo>
                <a:cubicBezTo>
                  <a:pt x="72" y="9"/>
                  <a:pt x="72" y="10"/>
                  <a:pt x="72" y="10"/>
                </a:cubicBezTo>
                <a:cubicBezTo>
                  <a:pt x="72" y="10"/>
                  <a:pt x="72" y="10"/>
                  <a:pt x="72" y="10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3" y="11"/>
                  <a:pt x="73" y="11"/>
                </a:cubicBezTo>
                <a:cubicBezTo>
                  <a:pt x="73" y="11"/>
                  <a:pt x="73" y="11"/>
                  <a:pt x="73" y="11"/>
                </a:cubicBezTo>
                <a:lnTo>
                  <a:pt x="57" y="91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Casilla">
            <a:extLst>
              <a:ext uri="{FF2B5EF4-FFF2-40B4-BE49-F238E27FC236}">
                <a16:creationId xmlns:a16="http://schemas.microsoft.com/office/drawing/2014/main" id="{C68E0528-42E3-4A4F-8C40-C2AF9E851889}"/>
              </a:ext>
            </a:extLst>
          </p:cNvPr>
          <p:cNvSpPr>
            <a:spLocks/>
          </p:cNvSpPr>
          <p:nvPr/>
        </p:nvSpPr>
        <p:spPr bwMode="auto">
          <a:xfrm>
            <a:off x="6895891" y="1168989"/>
            <a:ext cx="742757" cy="815763"/>
          </a:xfrm>
          <a:custGeom>
            <a:avLst/>
            <a:gdLst>
              <a:gd name="T0" fmla="*/ 91 w 91"/>
              <a:gd name="T1" fmla="*/ 65 h 100"/>
              <a:gd name="T2" fmla="*/ 56 w 91"/>
              <a:gd name="T3" fmla="*/ 81 h 100"/>
              <a:gd name="T4" fmla="*/ 46 w 91"/>
              <a:gd name="T5" fmla="*/ 85 h 100"/>
              <a:gd name="T6" fmla="*/ 42 w 91"/>
              <a:gd name="T7" fmla="*/ 87 h 100"/>
              <a:gd name="T8" fmla="*/ 39 w 91"/>
              <a:gd name="T9" fmla="*/ 88 h 100"/>
              <a:gd name="T10" fmla="*/ 35 w 91"/>
              <a:gd name="T11" fmla="*/ 89 h 100"/>
              <a:gd name="T12" fmla="*/ 1 w 91"/>
              <a:gd name="T13" fmla="*/ 100 h 100"/>
              <a:gd name="T14" fmla="*/ 0 w 91"/>
              <a:gd name="T15" fmla="*/ 100 h 100"/>
              <a:gd name="T16" fmla="*/ 14 w 91"/>
              <a:gd name="T17" fmla="*/ 20 h 100"/>
              <a:gd name="T18" fmla="*/ 14 w 91"/>
              <a:gd name="T19" fmla="*/ 20 h 100"/>
              <a:gd name="T20" fmla="*/ 14 w 91"/>
              <a:gd name="T21" fmla="*/ 20 h 100"/>
              <a:gd name="T22" fmla="*/ 16 w 91"/>
              <a:gd name="T23" fmla="*/ 20 h 100"/>
              <a:gd name="T24" fmla="*/ 20 w 91"/>
              <a:gd name="T25" fmla="*/ 18 h 100"/>
              <a:gd name="T26" fmla="*/ 27 w 91"/>
              <a:gd name="T27" fmla="*/ 15 h 100"/>
              <a:gd name="T28" fmla="*/ 58 w 91"/>
              <a:gd name="T29" fmla="*/ 0 h 100"/>
              <a:gd name="T30" fmla="*/ 91 w 91"/>
              <a:gd name="T31" fmla="*/ 65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91" h="100">
                <a:moveTo>
                  <a:pt x="91" y="65"/>
                </a:moveTo>
                <a:cubicBezTo>
                  <a:pt x="79" y="70"/>
                  <a:pt x="68" y="76"/>
                  <a:pt x="56" y="81"/>
                </a:cubicBezTo>
                <a:cubicBezTo>
                  <a:pt x="53" y="82"/>
                  <a:pt x="50" y="84"/>
                  <a:pt x="46" y="85"/>
                </a:cubicBezTo>
                <a:cubicBezTo>
                  <a:pt x="45" y="86"/>
                  <a:pt x="43" y="86"/>
                  <a:pt x="42" y="87"/>
                </a:cubicBezTo>
                <a:cubicBezTo>
                  <a:pt x="39" y="88"/>
                  <a:pt x="39" y="88"/>
                  <a:pt x="39" y="88"/>
                </a:cubicBezTo>
                <a:cubicBezTo>
                  <a:pt x="38" y="88"/>
                  <a:pt x="36" y="89"/>
                  <a:pt x="35" y="89"/>
                </a:cubicBezTo>
                <a:cubicBezTo>
                  <a:pt x="24" y="93"/>
                  <a:pt x="12" y="97"/>
                  <a:pt x="1" y="100"/>
                </a:cubicBezTo>
                <a:cubicBezTo>
                  <a:pt x="0" y="100"/>
                  <a:pt x="0" y="100"/>
                  <a:pt x="0" y="100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20"/>
                  <a:pt x="14" y="20"/>
                  <a:pt x="14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7" y="19"/>
                  <a:pt x="18" y="19"/>
                  <a:pt x="20" y="18"/>
                </a:cubicBezTo>
                <a:cubicBezTo>
                  <a:pt x="22" y="17"/>
                  <a:pt x="25" y="16"/>
                  <a:pt x="27" y="15"/>
                </a:cubicBezTo>
                <a:cubicBezTo>
                  <a:pt x="38" y="11"/>
                  <a:pt x="48" y="6"/>
                  <a:pt x="58" y="0"/>
                </a:cubicBezTo>
                <a:lnTo>
                  <a:pt x="91" y="65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Casilla">
            <a:extLst>
              <a:ext uri="{FF2B5EF4-FFF2-40B4-BE49-F238E27FC236}">
                <a16:creationId xmlns:a16="http://schemas.microsoft.com/office/drawing/2014/main" id="{ECE486D4-002F-4C4A-A1A0-B006F32D2855}"/>
              </a:ext>
            </a:extLst>
          </p:cNvPr>
          <p:cNvSpPr>
            <a:spLocks/>
          </p:cNvSpPr>
          <p:nvPr/>
        </p:nvSpPr>
        <p:spPr bwMode="auto">
          <a:xfrm>
            <a:off x="7368843" y="891249"/>
            <a:ext cx="798304" cy="807828"/>
          </a:xfrm>
          <a:custGeom>
            <a:avLst/>
            <a:gdLst>
              <a:gd name="T0" fmla="*/ 98 w 98"/>
              <a:gd name="T1" fmla="*/ 63 h 99"/>
              <a:gd name="T2" fmla="*/ 66 w 98"/>
              <a:gd name="T3" fmla="*/ 81 h 99"/>
              <a:gd name="T4" fmla="*/ 43 w 98"/>
              <a:gd name="T5" fmla="*/ 93 h 99"/>
              <a:gd name="T6" fmla="*/ 33 w 98"/>
              <a:gd name="T7" fmla="*/ 99 h 99"/>
              <a:gd name="T8" fmla="*/ 0 w 98"/>
              <a:gd name="T9" fmla="*/ 34 h 99"/>
              <a:gd name="T10" fmla="*/ 10 w 98"/>
              <a:gd name="T11" fmla="*/ 29 h 99"/>
              <a:gd name="T12" fmla="*/ 31 w 98"/>
              <a:gd name="T13" fmla="*/ 18 h 99"/>
              <a:gd name="T14" fmla="*/ 63 w 98"/>
              <a:gd name="T15" fmla="*/ 0 h 99"/>
              <a:gd name="T16" fmla="*/ 98 w 98"/>
              <a:gd name="T17" fmla="*/ 63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8" h="99">
                <a:moveTo>
                  <a:pt x="98" y="63"/>
                </a:moveTo>
                <a:cubicBezTo>
                  <a:pt x="98" y="63"/>
                  <a:pt x="82" y="72"/>
                  <a:pt x="66" y="81"/>
                </a:cubicBezTo>
                <a:cubicBezTo>
                  <a:pt x="58" y="85"/>
                  <a:pt x="50" y="90"/>
                  <a:pt x="43" y="93"/>
                </a:cubicBezTo>
                <a:cubicBezTo>
                  <a:pt x="37" y="96"/>
                  <a:pt x="33" y="99"/>
                  <a:pt x="33" y="99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34"/>
                  <a:pt x="4" y="32"/>
                  <a:pt x="10" y="29"/>
                </a:cubicBezTo>
                <a:cubicBezTo>
                  <a:pt x="16" y="26"/>
                  <a:pt x="23" y="22"/>
                  <a:pt x="31" y="18"/>
                </a:cubicBezTo>
                <a:cubicBezTo>
                  <a:pt x="63" y="0"/>
                  <a:pt x="63" y="0"/>
                  <a:pt x="63" y="0"/>
                </a:cubicBezTo>
                <a:lnTo>
                  <a:pt x="98" y="63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Casilla">
            <a:extLst>
              <a:ext uri="{FF2B5EF4-FFF2-40B4-BE49-F238E27FC236}">
                <a16:creationId xmlns:a16="http://schemas.microsoft.com/office/drawing/2014/main" id="{3088C355-CCA8-4F65-9817-8C9182FE5972}"/>
              </a:ext>
            </a:extLst>
          </p:cNvPr>
          <p:cNvSpPr>
            <a:spLocks/>
          </p:cNvSpPr>
          <p:nvPr/>
        </p:nvSpPr>
        <p:spPr bwMode="auto">
          <a:xfrm>
            <a:off x="7883060" y="605573"/>
            <a:ext cx="790369" cy="799892"/>
          </a:xfrm>
          <a:custGeom>
            <a:avLst/>
            <a:gdLst>
              <a:gd name="T0" fmla="*/ 97 w 97"/>
              <a:gd name="T1" fmla="*/ 66 h 98"/>
              <a:gd name="T2" fmla="*/ 87 w 97"/>
              <a:gd name="T3" fmla="*/ 70 h 98"/>
              <a:gd name="T4" fmla="*/ 67 w 97"/>
              <a:gd name="T5" fmla="*/ 81 h 98"/>
              <a:gd name="T6" fmla="*/ 45 w 97"/>
              <a:gd name="T7" fmla="*/ 92 h 98"/>
              <a:gd name="T8" fmla="*/ 35 w 97"/>
              <a:gd name="T9" fmla="*/ 98 h 98"/>
              <a:gd name="T10" fmla="*/ 0 w 97"/>
              <a:gd name="T11" fmla="*/ 35 h 98"/>
              <a:gd name="T12" fmla="*/ 10 w 97"/>
              <a:gd name="T13" fmla="*/ 29 h 98"/>
              <a:gd name="T14" fmla="*/ 33 w 97"/>
              <a:gd name="T15" fmla="*/ 17 h 98"/>
              <a:gd name="T16" fmla="*/ 58 w 97"/>
              <a:gd name="T17" fmla="*/ 5 h 98"/>
              <a:gd name="T18" fmla="*/ 69 w 97"/>
              <a:gd name="T19" fmla="*/ 0 h 98"/>
              <a:gd name="T20" fmla="*/ 97 w 97"/>
              <a:gd name="T21" fmla="*/ 66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7" h="98">
                <a:moveTo>
                  <a:pt x="97" y="66"/>
                </a:moveTo>
                <a:cubicBezTo>
                  <a:pt x="97" y="66"/>
                  <a:pt x="93" y="68"/>
                  <a:pt x="87" y="70"/>
                </a:cubicBezTo>
                <a:cubicBezTo>
                  <a:pt x="82" y="73"/>
                  <a:pt x="74" y="77"/>
                  <a:pt x="67" y="81"/>
                </a:cubicBezTo>
                <a:cubicBezTo>
                  <a:pt x="59" y="85"/>
                  <a:pt x="51" y="89"/>
                  <a:pt x="45" y="92"/>
                </a:cubicBezTo>
                <a:cubicBezTo>
                  <a:pt x="39" y="96"/>
                  <a:pt x="35" y="98"/>
                  <a:pt x="35" y="98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4" y="33"/>
                  <a:pt x="10" y="29"/>
                </a:cubicBezTo>
                <a:cubicBezTo>
                  <a:pt x="16" y="26"/>
                  <a:pt x="25" y="21"/>
                  <a:pt x="33" y="17"/>
                </a:cubicBezTo>
                <a:cubicBezTo>
                  <a:pt x="42" y="12"/>
                  <a:pt x="51" y="8"/>
                  <a:pt x="58" y="5"/>
                </a:cubicBezTo>
                <a:cubicBezTo>
                  <a:pt x="64" y="2"/>
                  <a:pt x="69" y="0"/>
                  <a:pt x="69" y="0"/>
                </a:cubicBezTo>
                <a:lnTo>
                  <a:pt x="97" y="6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Casilla">
            <a:extLst>
              <a:ext uri="{FF2B5EF4-FFF2-40B4-BE49-F238E27FC236}">
                <a16:creationId xmlns:a16="http://schemas.microsoft.com/office/drawing/2014/main" id="{8651BB77-251B-4407-84E6-FC71ADF942B1}"/>
              </a:ext>
            </a:extLst>
          </p:cNvPr>
          <p:cNvSpPr>
            <a:spLocks/>
          </p:cNvSpPr>
          <p:nvPr/>
        </p:nvSpPr>
        <p:spPr bwMode="auto">
          <a:xfrm>
            <a:off x="8460759" y="475432"/>
            <a:ext cx="766562" cy="668164"/>
          </a:xfrm>
          <a:custGeom>
            <a:avLst/>
            <a:gdLst>
              <a:gd name="T0" fmla="*/ 75 w 94"/>
              <a:gd name="T1" fmla="*/ 73 h 82"/>
              <a:gd name="T2" fmla="*/ 75 w 94"/>
              <a:gd name="T3" fmla="*/ 73 h 82"/>
              <a:gd name="T4" fmla="*/ 74 w 94"/>
              <a:gd name="T5" fmla="*/ 73 h 82"/>
              <a:gd name="T6" fmla="*/ 70 w 94"/>
              <a:gd name="T7" fmla="*/ 72 h 82"/>
              <a:gd name="T8" fmla="*/ 63 w 94"/>
              <a:gd name="T9" fmla="*/ 72 h 82"/>
              <a:gd name="T10" fmla="*/ 55 w 94"/>
              <a:gd name="T11" fmla="*/ 73 h 82"/>
              <a:gd name="T12" fmla="*/ 45 w 94"/>
              <a:gd name="T13" fmla="*/ 76 h 82"/>
              <a:gd name="T14" fmla="*/ 36 w 94"/>
              <a:gd name="T15" fmla="*/ 78 h 82"/>
              <a:gd name="T16" fmla="*/ 32 w 94"/>
              <a:gd name="T17" fmla="*/ 80 h 82"/>
              <a:gd name="T18" fmla="*/ 29 w 94"/>
              <a:gd name="T19" fmla="*/ 81 h 82"/>
              <a:gd name="T20" fmla="*/ 27 w 94"/>
              <a:gd name="T21" fmla="*/ 82 h 82"/>
              <a:gd name="T22" fmla="*/ 0 w 94"/>
              <a:gd name="T23" fmla="*/ 15 h 82"/>
              <a:gd name="T24" fmla="*/ 3 w 94"/>
              <a:gd name="T25" fmla="*/ 14 h 82"/>
              <a:gd name="T26" fmla="*/ 7 w 94"/>
              <a:gd name="T27" fmla="*/ 12 h 82"/>
              <a:gd name="T28" fmla="*/ 12 w 94"/>
              <a:gd name="T29" fmla="*/ 11 h 82"/>
              <a:gd name="T30" fmla="*/ 25 w 94"/>
              <a:gd name="T31" fmla="*/ 6 h 82"/>
              <a:gd name="T32" fmla="*/ 42 w 94"/>
              <a:gd name="T33" fmla="*/ 2 h 82"/>
              <a:gd name="T34" fmla="*/ 60 w 94"/>
              <a:gd name="T35" fmla="*/ 0 h 82"/>
              <a:gd name="T36" fmla="*/ 77 w 94"/>
              <a:gd name="T37" fmla="*/ 1 h 82"/>
              <a:gd name="T38" fmla="*/ 89 w 94"/>
              <a:gd name="T39" fmla="*/ 3 h 82"/>
              <a:gd name="T40" fmla="*/ 93 w 94"/>
              <a:gd name="T41" fmla="*/ 3 h 82"/>
              <a:gd name="T42" fmla="*/ 94 w 94"/>
              <a:gd name="T43" fmla="*/ 4 h 82"/>
              <a:gd name="T44" fmla="*/ 75 w 94"/>
              <a:gd name="T45" fmla="*/ 73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4" h="82">
                <a:moveTo>
                  <a:pt x="75" y="73"/>
                </a:moveTo>
                <a:cubicBezTo>
                  <a:pt x="75" y="73"/>
                  <a:pt x="75" y="73"/>
                  <a:pt x="75" y="73"/>
                </a:cubicBezTo>
                <a:cubicBezTo>
                  <a:pt x="75" y="73"/>
                  <a:pt x="74" y="73"/>
                  <a:pt x="74" y="73"/>
                </a:cubicBezTo>
                <a:cubicBezTo>
                  <a:pt x="73" y="73"/>
                  <a:pt x="72" y="73"/>
                  <a:pt x="70" y="72"/>
                </a:cubicBezTo>
                <a:cubicBezTo>
                  <a:pt x="68" y="72"/>
                  <a:pt x="66" y="72"/>
                  <a:pt x="63" y="72"/>
                </a:cubicBezTo>
                <a:cubicBezTo>
                  <a:pt x="61" y="72"/>
                  <a:pt x="58" y="73"/>
                  <a:pt x="55" y="73"/>
                </a:cubicBezTo>
                <a:cubicBezTo>
                  <a:pt x="52" y="74"/>
                  <a:pt x="48" y="75"/>
                  <a:pt x="45" y="76"/>
                </a:cubicBezTo>
                <a:cubicBezTo>
                  <a:pt x="42" y="76"/>
                  <a:pt x="39" y="77"/>
                  <a:pt x="36" y="78"/>
                </a:cubicBezTo>
                <a:cubicBezTo>
                  <a:pt x="35" y="79"/>
                  <a:pt x="33" y="79"/>
                  <a:pt x="32" y="80"/>
                </a:cubicBezTo>
                <a:cubicBezTo>
                  <a:pt x="31" y="80"/>
                  <a:pt x="30" y="81"/>
                  <a:pt x="29" y="81"/>
                </a:cubicBezTo>
                <a:cubicBezTo>
                  <a:pt x="28" y="82"/>
                  <a:pt x="27" y="82"/>
                  <a:pt x="27" y="82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1" y="15"/>
                  <a:pt x="3" y="14"/>
                </a:cubicBezTo>
                <a:cubicBezTo>
                  <a:pt x="4" y="13"/>
                  <a:pt x="5" y="13"/>
                  <a:pt x="7" y="12"/>
                </a:cubicBezTo>
                <a:cubicBezTo>
                  <a:pt x="8" y="12"/>
                  <a:pt x="10" y="11"/>
                  <a:pt x="12" y="11"/>
                </a:cubicBezTo>
                <a:cubicBezTo>
                  <a:pt x="16" y="9"/>
                  <a:pt x="20" y="8"/>
                  <a:pt x="25" y="6"/>
                </a:cubicBezTo>
                <a:cubicBezTo>
                  <a:pt x="31" y="5"/>
                  <a:pt x="36" y="3"/>
                  <a:pt x="42" y="2"/>
                </a:cubicBezTo>
                <a:cubicBezTo>
                  <a:pt x="48" y="1"/>
                  <a:pt x="54" y="1"/>
                  <a:pt x="60" y="0"/>
                </a:cubicBezTo>
                <a:cubicBezTo>
                  <a:pt x="66" y="0"/>
                  <a:pt x="72" y="0"/>
                  <a:pt x="77" y="1"/>
                </a:cubicBezTo>
                <a:cubicBezTo>
                  <a:pt x="82" y="1"/>
                  <a:pt x="86" y="2"/>
                  <a:pt x="89" y="3"/>
                </a:cubicBezTo>
                <a:cubicBezTo>
                  <a:pt x="91" y="3"/>
                  <a:pt x="92" y="3"/>
                  <a:pt x="93" y="3"/>
                </a:cubicBezTo>
                <a:cubicBezTo>
                  <a:pt x="93" y="4"/>
                  <a:pt x="94" y="4"/>
                  <a:pt x="94" y="4"/>
                </a:cubicBezTo>
                <a:lnTo>
                  <a:pt x="75" y="73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Casilla">
            <a:extLst>
              <a:ext uri="{FF2B5EF4-FFF2-40B4-BE49-F238E27FC236}">
                <a16:creationId xmlns:a16="http://schemas.microsoft.com/office/drawing/2014/main" id="{F4A30832-C1DE-42BA-9825-29ADAC1264D3}"/>
              </a:ext>
            </a:extLst>
          </p:cNvPr>
          <p:cNvSpPr>
            <a:spLocks/>
          </p:cNvSpPr>
          <p:nvPr/>
        </p:nvSpPr>
        <p:spPr bwMode="auto">
          <a:xfrm>
            <a:off x="9071787" y="507174"/>
            <a:ext cx="774498" cy="815763"/>
          </a:xfrm>
          <a:custGeom>
            <a:avLst/>
            <a:gdLst>
              <a:gd name="T0" fmla="*/ 34 w 95"/>
              <a:gd name="T1" fmla="*/ 100 h 100"/>
              <a:gd name="T2" fmla="*/ 34 w 95"/>
              <a:gd name="T3" fmla="*/ 100 h 100"/>
              <a:gd name="T4" fmla="*/ 33 w 95"/>
              <a:gd name="T5" fmla="*/ 98 h 100"/>
              <a:gd name="T6" fmla="*/ 29 w 95"/>
              <a:gd name="T7" fmla="*/ 93 h 100"/>
              <a:gd name="T8" fmla="*/ 17 w 95"/>
              <a:gd name="T9" fmla="*/ 79 h 100"/>
              <a:gd name="T10" fmla="*/ 10 w 95"/>
              <a:gd name="T11" fmla="*/ 74 h 100"/>
              <a:gd name="T12" fmla="*/ 5 w 95"/>
              <a:gd name="T13" fmla="*/ 71 h 100"/>
              <a:gd name="T14" fmla="*/ 3 w 95"/>
              <a:gd name="T15" fmla="*/ 70 h 100"/>
              <a:gd name="T16" fmla="*/ 2 w 95"/>
              <a:gd name="T17" fmla="*/ 70 h 100"/>
              <a:gd name="T18" fmla="*/ 0 w 95"/>
              <a:gd name="T19" fmla="*/ 69 h 100"/>
              <a:gd name="T20" fmla="*/ 19 w 95"/>
              <a:gd name="T21" fmla="*/ 0 h 100"/>
              <a:gd name="T22" fmla="*/ 24 w 95"/>
              <a:gd name="T23" fmla="*/ 1 h 100"/>
              <a:gd name="T24" fmla="*/ 29 w 95"/>
              <a:gd name="T25" fmla="*/ 3 h 100"/>
              <a:gd name="T26" fmla="*/ 36 w 95"/>
              <a:gd name="T27" fmla="*/ 6 h 100"/>
              <a:gd name="T28" fmla="*/ 51 w 95"/>
              <a:gd name="T29" fmla="*/ 15 h 100"/>
              <a:gd name="T30" fmla="*/ 65 w 95"/>
              <a:gd name="T31" fmla="*/ 26 h 100"/>
              <a:gd name="T32" fmla="*/ 87 w 95"/>
              <a:gd name="T33" fmla="*/ 50 h 100"/>
              <a:gd name="T34" fmla="*/ 93 w 95"/>
              <a:gd name="T35" fmla="*/ 58 h 100"/>
              <a:gd name="T36" fmla="*/ 94 w 95"/>
              <a:gd name="T37" fmla="*/ 60 h 100"/>
              <a:gd name="T38" fmla="*/ 95 w 95"/>
              <a:gd name="T39" fmla="*/ 61 h 100"/>
              <a:gd name="T40" fmla="*/ 34 w 95"/>
              <a:gd name="T41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5" h="100">
                <a:moveTo>
                  <a:pt x="34" y="100"/>
                </a:moveTo>
                <a:cubicBezTo>
                  <a:pt x="34" y="100"/>
                  <a:pt x="34" y="100"/>
                  <a:pt x="34" y="100"/>
                </a:cubicBezTo>
                <a:cubicBezTo>
                  <a:pt x="34" y="99"/>
                  <a:pt x="34" y="99"/>
                  <a:pt x="33" y="98"/>
                </a:cubicBezTo>
                <a:cubicBezTo>
                  <a:pt x="32" y="97"/>
                  <a:pt x="31" y="95"/>
                  <a:pt x="29" y="93"/>
                </a:cubicBezTo>
                <a:cubicBezTo>
                  <a:pt x="26" y="89"/>
                  <a:pt x="22" y="84"/>
                  <a:pt x="17" y="79"/>
                </a:cubicBezTo>
                <a:cubicBezTo>
                  <a:pt x="15" y="77"/>
                  <a:pt x="12" y="75"/>
                  <a:pt x="10" y="74"/>
                </a:cubicBezTo>
                <a:cubicBezTo>
                  <a:pt x="8" y="73"/>
                  <a:pt x="7" y="72"/>
                  <a:pt x="5" y="71"/>
                </a:cubicBezTo>
                <a:cubicBezTo>
                  <a:pt x="5" y="71"/>
                  <a:pt x="4" y="70"/>
                  <a:pt x="3" y="70"/>
                </a:cubicBezTo>
                <a:cubicBezTo>
                  <a:pt x="3" y="70"/>
                  <a:pt x="2" y="70"/>
                  <a:pt x="2" y="70"/>
                </a:cubicBezTo>
                <a:cubicBezTo>
                  <a:pt x="1" y="69"/>
                  <a:pt x="0" y="69"/>
                  <a:pt x="0" y="69"/>
                </a:cubicBezTo>
                <a:cubicBezTo>
                  <a:pt x="19" y="0"/>
                  <a:pt x="19" y="0"/>
                  <a:pt x="19" y="0"/>
                </a:cubicBezTo>
                <a:cubicBezTo>
                  <a:pt x="19" y="0"/>
                  <a:pt x="21" y="0"/>
                  <a:pt x="24" y="1"/>
                </a:cubicBezTo>
                <a:cubicBezTo>
                  <a:pt x="25" y="2"/>
                  <a:pt x="27" y="2"/>
                  <a:pt x="29" y="3"/>
                </a:cubicBezTo>
                <a:cubicBezTo>
                  <a:pt x="31" y="4"/>
                  <a:pt x="33" y="5"/>
                  <a:pt x="36" y="6"/>
                </a:cubicBezTo>
                <a:cubicBezTo>
                  <a:pt x="41" y="8"/>
                  <a:pt x="46" y="11"/>
                  <a:pt x="51" y="15"/>
                </a:cubicBezTo>
                <a:cubicBezTo>
                  <a:pt x="56" y="18"/>
                  <a:pt x="61" y="22"/>
                  <a:pt x="65" y="26"/>
                </a:cubicBezTo>
                <a:cubicBezTo>
                  <a:pt x="74" y="34"/>
                  <a:pt x="82" y="43"/>
                  <a:pt x="87" y="50"/>
                </a:cubicBezTo>
                <a:cubicBezTo>
                  <a:pt x="89" y="53"/>
                  <a:pt x="91" y="56"/>
                  <a:pt x="93" y="58"/>
                </a:cubicBezTo>
                <a:cubicBezTo>
                  <a:pt x="93" y="59"/>
                  <a:pt x="94" y="60"/>
                  <a:pt x="94" y="60"/>
                </a:cubicBezTo>
                <a:cubicBezTo>
                  <a:pt x="95" y="61"/>
                  <a:pt x="95" y="61"/>
                  <a:pt x="95" y="61"/>
                </a:cubicBezTo>
                <a:lnTo>
                  <a:pt x="34" y="10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Casilla">
            <a:extLst>
              <a:ext uri="{FF2B5EF4-FFF2-40B4-BE49-F238E27FC236}">
                <a16:creationId xmlns:a16="http://schemas.microsoft.com/office/drawing/2014/main" id="{980A2580-A323-4E92-9560-AEB45503CBFB}"/>
              </a:ext>
            </a:extLst>
          </p:cNvPr>
          <p:cNvSpPr>
            <a:spLocks/>
          </p:cNvSpPr>
          <p:nvPr/>
        </p:nvSpPr>
        <p:spPr bwMode="auto">
          <a:xfrm>
            <a:off x="9349528" y="1005520"/>
            <a:ext cx="693556" cy="847504"/>
          </a:xfrm>
          <a:custGeom>
            <a:avLst/>
            <a:gdLst>
              <a:gd name="T0" fmla="*/ 2 w 85"/>
              <a:gd name="T1" fmla="*/ 43 h 104"/>
              <a:gd name="T2" fmla="*/ 3 w 85"/>
              <a:gd name="T3" fmla="*/ 43 h 104"/>
              <a:gd name="T4" fmla="*/ 3 w 85"/>
              <a:gd name="T5" fmla="*/ 43 h 104"/>
              <a:gd name="T6" fmla="*/ 3 w 85"/>
              <a:gd name="T7" fmla="*/ 43 h 104"/>
              <a:gd name="T8" fmla="*/ 3 w 85"/>
              <a:gd name="T9" fmla="*/ 43 h 104"/>
              <a:gd name="T10" fmla="*/ 3 w 85"/>
              <a:gd name="T11" fmla="*/ 43 h 104"/>
              <a:gd name="T12" fmla="*/ 3 w 85"/>
              <a:gd name="T13" fmla="*/ 43 h 104"/>
              <a:gd name="T14" fmla="*/ 2 w 85"/>
              <a:gd name="T15" fmla="*/ 43 h 104"/>
              <a:gd name="T16" fmla="*/ 2 w 85"/>
              <a:gd name="T17" fmla="*/ 41 h 104"/>
              <a:gd name="T18" fmla="*/ 0 w 85"/>
              <a:gd name="T19" fmla="*/ 39 h 104"/>
              <a:gd name="T20" fmla="*/ 61 w 85"/>
              <a:gd name="T21" fmla="*/ 0 h 104"/>
              <a:gd name="T22" fmla="*/ 63 w 85"/>
              <a:gd name="T23" fmla="*/ 3 h 104"/>
              <a:gd name="T24" fmla="*/ 64 w 85"/>
              <a:gd name="T25" fmla="*/ 5 h 104"/>
              <a:gd name="T26" fmla="*/ 65 w 85"/>
              <a:gd name="T27" fmla="*/ 7 h 104"/>
              <a:gd name="T28" fmla="*/ 68 w 85"/>
              <a:gd name="T29" fmla="*/ 13 h 104"/>
              <a:gd name="T30" fmla="*/ 71 w 85"/>
              <a:gd name="T31" fmla="*/ 18 h 104"/>
              <a:gd name="T32" fmla="*/ 74 w 85"/>
              <a:gd name="T33" fmla="*/ 24 h 104"/>
              <a:gd name="T34" fmla="*/ 77 w 85"/>
              <a:gd name="T35" fmla="*/ 29 h 104"/>
              <a:gd name="T36" fmla="*/ 82 w 85"/>
              <a:gd name="T37" fmla="*/ 40 h 104"/>
              <a:gd name="T38" fmla="*/ 83 w 85"/>
              <a:gd name="T39" fmla="*/ 43 h 104"/>
              <a:gd name="T40" fmla="*/ 83 w 85"/>
              <a:gd name="T41" fmla="*/ 44 h 104"/>
              <a:gd name="T42" fmla="*/ 83 w 85"/>
              <a:gd name="T43" fmla="*/ 45 h 104"/>
              <a:gd name="T44" fmla="*/ 84 w 85"/>
              <a:gd name="T45" fmla="*/ 51 h 104"/>
              <a:gd name="T46" fmla="*/ 85 w 85"/>
              <a:gd name="T47" fmla="*/ 53 h 104"/>
              <a:gd name="T48" fmla="*/ 85 w 85"/>
              <a:gd name="T49" fmla="*/ 54 h 104"/>
              <a:gd name="T50" fmla="*/ 84 w 85"/>
              <a:gd name="T51" fmla="*/ 55 h 104"/>
              <a:gd name="T52" fmla="*/ 84 w 85"/>
              <a:gd name="T53" fmla="*/ 60 h 104"/>
              <a:gd name="T54" fmla="*/ 84 w 85"/>
              <a:gd name="T55" fmla="*/ 62 h 104"/>
              <a:gd name="T56" fmla="*/ 83 w 85"/>
              <a:gd name="T57" fmla="*/ 65 h 104"/>
              <a:gd name="T58" fmla="*/ 82 w 85"/>
              <a:gd name="T59" fmla="*/ 70 h 104"/>
              <a:gd name="T60" fmla="*/ 77 w 85"/>
              <a:gd name="T61" fmla="*/ 78 h 104"/>
              <a:gd name="T62" fmla="*/ 70 w 85"/>
              <a:gd name="T63" fmla="*/ 86 h 104"/>
              <a:gd name="T64" fmla="*/ 61 w 85"/>
              <a:gd name="T65" fmla="*/ 93 h 104"/>
              <a:gd name="T66" fmla="*/ 41 w 85"/>
              <a:gd name="T67" fmla="*/ 104 h 104"/>
              <a:gd name="T68" fmla="*/ 2 w 85"/>
              <a:gd name="T69" fmla="*/ 43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85" h="104">
                <a:moveTo>
                  <a:pt x="2" y="43"/>
                </a:moveTo>
                <a:cubicBezTo>
                  <a:pt x="2" y="43"/>
                  <a:pt x="3" y="43"/>
                  <a:pt x="3" y="43"/>
                </a:cubicBezTo>
                <a:cubicBezTo>
                  <a:pt x="3" y="43"/>
                  <a:pt x="3" y="43"/>
                  <a:pt x="3" y="43"/>
                </a:cubicBezTo>
                <a:cubicBezTo>
                  <a:pt x="3" y="43"/>
                  <a:pt x="3" y="43"/>
                  <a:pt x="3" y="43"/>
                </a:cubicBezTo>
                <a:cubicBezTo>
                  <a:pt x="3" y="43"/>
                  <a:pt x="2" y="43"/>
                  <a:pt x="3" y="43"/>
                </a:cubicBezTo>
                <a:cubicBezTo>
                  <a:pt x="3" y="43"/>
                  <a:pt x="3" y="43"/>
                  <a:pt x="3" y="43"/>
                </a:cubicBezTo>
                <a:cubicBezTo>
                  <a:pt x="3" y="43"/>
                  <a:pt x="3" y="43"/>
                  <a:pt x="3" y="43"/>
                </a:cubicBezTo>
                <a:cubicBezTo>
                  <a:pt x="2" y="43"/>
                  <a:pt x="2" y="43"/>
                  <a:pt x="2" y="43"/>
                </a:cubicBezTo>
                <a:cubicBezTo>
                  <a:pt x="2" y="42"/>
                  <a:pt x="2" y="42"/>
                  <a:pt x="2" y="41"/>
                </a:cubicBezTo>
                <a:cubicBezTo>
                  <a:pt x="0" y="39"/>
                  <a:pt x="0" y="39"/>
                  <a:pt x="0" y="39"/>
                </a:cubicBezTo>
                <a:cubicBezTo>
                  <a:pt x="61" y="0"/>
                  <a:pt x="61" y="0"/>
                  <a:pt x="61" y="0"/>
                </a:cubicBezTo>
                <a:cubicBezTo>
                  <a:pt x="63" y="3"/>
                  <a:pt x="63" y="3"/>
                  <a:pt x="63" y="3"/>
                </a:cubicBezTo>
                <a:cubicBezTo>
                  <a:pt x="63" y="4"/>
                  <a:pt x="63" y="4"/>
                  <a:pt x="64" y="5"/>
                </a:cubicBezTo>
                <a:cubicBezTo>
                  <a:pt x="65" y="7"/>
                  <a:pt x="65" y="7"/>
                  <a:pt x="65" y="7"/>
                </a:cubicBezTo>
                <a:cubicBezTo>
                  <a:pt x="66" y="9"/>
                  <a:pt x="68" y="11"/>
                  <a:pt x="68" y="13"/>
                </a:cubicBezTo>
                <a:cubicBezTo>
                  <a:pt x="71" y="18"/>
                  <a:pt x="71" y="18"/>
                  <a:pt x="71" y="18"/>
                </a:cubicBezTo>
                <a:cubicBezTo>
                  <a:pt x="72" y="20"/>
                  <a:pt x="73" y="22"/>
                  <a:pt x="74" y="24"/>
                </a:cubicBezTo>
                <a:cubicBezTo>
                  <a:pt x="77" y="29"/>
                  <a:pt x="77" y="29"/>
                  <a:pt x="77" y="29"/>
                </a:cubicBezTo>
                <a:cubicBezTo>
                  <a:pt x="79" y="33"/>
                  <a:pt x="80" y="37"/>
                  <a:pt x="82" y="40"/>
                </a:cubicBezTo>
                <a:cubicBezTo>
                  <a:pt x="83" y="43"/>
                  <a:pt x="83" y="43"/>
                  <a:pt x="83" y="43"/>
                </a:cubicBezTo>
                <a:cubicBezTo>
                  <a:pt x="83" y="43"/>
                  <a:pt x="83" y="44"/>
                  <a:pt x="83" y="44"/>
                </a:cubicBezTo>
                <a:cubicBezTo>
                  <a:pt x="83" y="45"/>
                  <a:pt x="83" y="45"/>
                  <a:pt x="83" y="45"/>
                </a:cubicBezTo>
                <a:cubicBezTo>
                  <a:pt x="84" y="51"/>
                  <a:pt x="84" y="51"/>
                  <a:pt x="84" y="51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4"/>
                  <a:pt x="85" y="54"/>
                  <a:pt x="85" y="54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60"/>
                  <a:pt x="84" y="60"/>
                  <a:pt x="84" y="60"/>
                </a:cubicBezTo>
                <a:cubicBezTo>
                  <a:pt x="84" y="62"/>
                  <a:pt x="84" y="62"/>
                  <a:pt x="84" y="62"/>
                </a:cubicBezTo>
                <a:cubicBezTo>
                  <a:pt x="84" y="63"/>
                  <a:pt x="84" y="64"/>
                  <a:pt x="83" y="65"/>
                </a:cubicBezTo>
                <a:cubicBezTo>
                  <a:pt x="83" y="66"/>
                  <a:pt x="82" y="68"/>
                  <a:pt x="82" y="70"/>
                </a:cubicBezTo>
                <a:cubicBezTo>
                  <a:pt x="80" y="73"/>
                  <a:pt x="79" y="75"/>
                  <a:pt x="77" y="78"/>
                </a:cubicBezTo>
                <a:cubicBezTo>
                  <a:pt x="75" y="81"/>
                  <a:pt x="73" y="83"/>
                  <a:pt x="70" y="86"/>
                </a:cubicBezTo>
                <a:cubicBezTo>
                  <a:pt x="67" y="88"/>
                  <a:pt x="65" y="90"/>
                  <a:pt x="61" y="93"/>
                </a:cubicBezTo>
                <a:cubicBezTo>
                  <a:pt x="55" y="97"/>
                  <a:pt x="48" y="101"/>
                  <a:pt x="41" y="104"/>
                </a:cubicBezTo>
                <a:lnTo>
                  <a:pt x="2" y="43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6" name="Casilla">
            <a:extLst>
              <a:ext uri="{FF2B5EF4-FFF2-40B4-BE49-F238E27FC236}">
                <a16:creationId xmlns:a16="http://schemas.microsoft.com/office/drawing/2014/main" id="{137DF421-76F5-4A7F-9727-6FF9A0F5CB8F}"/>
              </a:ext>
            </a:extLst>
          </p:cNvPr>
          <p:cNvSpPr>
            <a:spLocks/>
          </p:cNvSpPr>
          <p:nvPr/>
        </p:nvSpPr>
        <p:spPr bwMode="auto">
          <a:xfrm>
            <a:off x="8754369" y="1356265"/>
            <a:ext cx="912574" cy="733234"/>
          </a:xfrm>
          <a:custGeom>
            <a:avLst/>
            <a:gdLst>
              <a:gd name="T0" fmla="*/ 0 w 112"/>
              <a:gd name="T1" fmla="*/ 41 h 90"/>
              <a:gd name="T2" fmla="*/ 5 w 112"/>
              <a:gd name="T3" fmla="*/ 38 h 90"/>
              <a:gd name="T4" fmla="*/ 18 w 112"/>
              <a:gd name="T5" fmla="*/ 29 h 90"/>
              <a:gd name="T6" fmla="*/ 23 w 112"/>
              <a:gd name="T7" fmla="*/ 27 h 90"/>
              <a:gd name="T8" fmla="*/ 26 w 112"/>
              <a:gd name="T9" fmla="*/ 25 h 90"/>
              <a:gd name="T10" fmla="*/ 32 w 112"/>
              <a:gd name="T11" fmla="*/ 22 h 90"/>
              <a:gd name="T12" fmla="*/ 45 w 112"/>
              <a:gd name="T13" fmla="*/ 16 h 90"/>
              <a:gd name="T14" fmla="*/ 67 w 112"/>
              <a:gd name="T15" fmla="*/ 5 h 90"/>
              <a:gd name="T16" fmla="*/ 75 w 112"/>
              <a:gd name="T17" fmla="*/ 0 h 90"/>
              <a:gd name="T18" fmla="*/ 112 w 112"/>
              <a:gd name="T19" fmla="*/ 63 h 90"/>
              <a:gd name="T20" fmla="*/ 107 w 112"/>
              <a:gd name="T21" fmla="*/ 65 h 90"/>
              <a:gd name="T22" fmla="*/ 99 w 112"/>
              <a:gd name="T23" fmla="*/ 69 h 90"/>
              <a:gd name="T24" fmla="*/ 76 w 112"/>
              <a:gd name="T25" fmla="*/ 80 h 90"/>
              <a:gd name="T26" fmla="*/ 65 w 112"/>
              <a:gd name="T27" fmla="*/ 86 h 90"/>
              <a:gd name="T28" fmla="*/ 60 w 112"/>
              <a:gd name="T29" fmla="*/ 89 h 90"/>
              <a:gd name="T30" fmla="*/ 59 w 112"/>
              <a:gd name="T31" fmla="*/ 89 h 90"/>
              <a:gd name="T32" fmla="*/ 58 w 112"/>
              <a:gd name="T33" fmla="*/ 90 h 90"/>
              <a:gd name="T34" fmla="*/ 58 w 112"/>
              <a:gd name="T35" fmla="*/ 90 h 90"/>
              <a:gd name="T36" fmla="*/ 58 w 112"/>
              <a:gd name="T37" fmla="*/ 90 h 90"/>
              <a:gd name="T38" fmla="*/ 0 w 112"/>
              <a:gd name="T39" fmla="*/ 41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2" h="90">
                <a:moveTo>
                  <a:pt x="0" y="41"/>
                </a:moveTo>
                <a:cubicBezTo>
                  <a:pt x="0" y="41"/>
                  <a:pt x="1" y="40"/>
                  <a:pt x="5" y="38"/>
                </a:cubicBezTo>
                <a:cubicBezTo>
                  <a:pt x="8" y="35"/>
                  <a:pt x="13" y="32"/>
                  <a:pt x="18" y="29"/>
                </a:cubicBezTo>
                <a:cubicBezTo>
                  <a:pt x="20" y="28"/>
                  <a:pt x="21" y="27"/>
                  <a:pt x="23" y="27"/>
                </a:cubicBezTo>
                <a:cubicBezTo>
                  <a:pt x="24" y="26"/>
                  <a:pt x="25" y="25"/>
                  <a:pt x="26" y="25"/>
                </a:cubicBezTo>
                <a:cubicBezTo>
                  <a:pt x="28" y="24"/>
                  <a:pt x="30" y="23"/>
                  <a:pt x="32" y="22"/>
                </a:cubicBezTo>
                <a:cubicBezTo>
                  <a:pt x="36" y="20"/>
                  <a:pt x="40" y="18"/>
                  <a:pt x="45" y="16"/>
                </a:cubicBezTo>
                <a:cubicBezTo>
                  <a:pt x="53" y="12"/>
                  <a:pt x="61" y="8"/>
                  <a:pt x="67" y="5"/>
                </a:cubicBezTo>
                <a:cubicBezTo>
                  <a:pt x="72" y="2"/>
                  <a:pt x="75" y="0"/>
                  <a:pt x="75" y="0"/>
                </a:cubicBezTo>
                <a:cubicBezTo>
                  <a:pt x="112" y="63"/>
                  <a:pt x="112" y="63"/>
                  <a:pt x="112" y="63"/>
                </a:cubicBezTo>
                <a:cubicBezTo>
                  <a:pt x="112" y="63"/>
                  <a:pt x="110" y="64"/>
                  <a:pt x="107" y="65"/>
                </a:cubicBezTo>
                <a:cubicBezTo>
                  <a:pt x="105" y="66"/>
                  <a:pt x="102" y="67"/>
                  <a:pt x="99" y="69"/>
                </a:cubicBezTo>
                <a:cubicBezTo>
                  <a:pt x="93" y="72"/>
                  <a:pt x="85" y="76"/>
                  <a:pt x="76" y="80"/>
                </a:cubicBezTo>
                <a:cubicBezTo>
                  <a:pt x="72" y="82"/>
                  <a:pt x="69" y="84"/>
                  <a:pt x="65" y="86"/>
                </a:cubicBezTo>
                <a:cubicBezTo>
                  <a:pt x="63" y="87"/>
                  <a:pt x="61" y="88"/>
                  <a:pt x="60" y="89"/>
                </a:cubicBezTo>
                <a:cubicBezTo>
                  <a:pt x="59" y="89"/>
                  <a:pt x="59" y="89"/>
                  <a:pt x="59" y="89"/>
                </a:cubicBezTo>
                <a:cubicBezTo>
                  <a:pt x="58" y="89"/>
                  <a:pt x="58" y="90"/>
                  <a:pt x="58" y="90"/>
                </a:cubicBezTo>
                <a:cubicBezTo>
                  <a:pt x="58" y="90"/>
                  <a:pt x="58" y="90"/>
                  <a:pt x="58" y="90"/>
                </a:cubicBezTo>
                <a:cubicBezTo>
                  <a:pt x="58" y="90"/>
                  <a:pt x="58" y="90"/>
                  <a:pt x="58" y="90"/>
                </a:cubicBezTo>
                <a:lnTo>
                  <a:pt x="0" y="41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Casilla">
            <a:extLst>
              <a:ext uri="{FF2B5EF4-FFF2-40B4-BE49-F238E27FC236}">
                <a16:creationId xmlns:a16="http://schemas.microsoft.com/office/drawing/2014/main" id="{59600590-57A3-4F97-B758-B85B37904555}"/>
              </a:ext>
            </a:extLst>
          </p:cNvPr>
          <p:cNvSpPr>
            <a:spLocks/>
          </p:cNvSpPr>
          <p:nvPr/>
        </p:nvSpPr>
        <p:spPr bwMode="auto">
          <a:xfrm>
            <a:off x="8600422" y="1691141"/>
            <a:ext cx="684034" cy="806240"/>
          </a:xfrm>
          <a:custGeom>
            <a:avLst/>
            <a:gdLst>
              <a:gd name="T0" fmla="*/ 14 w 84"/>
              <a:gd name="T1" fmla="*/ 99 h 99"/>
              <a:gd name="T2" fmla="*/ 5 w 84"/>
              <a:gd name="T3" fmla="*/ 61 h 99"/>
              <a:gd name="T4" fmla="*/ 2 w 84"/>
              <a:gd name="T5" fmla="*/ 48 h 99"/>
              <a:gd name="T6" fmla="*/ 1 w 84"/>
              <a:gd name="T7" fmla="*/ 44 h 99"/>
              <a:gd name="T8" fmla="*/ 1 w 84"/>
              <a:gd name="T9" fmla="*/ 41 h 99"/>
              <a:gd name="T10" fmla="*/ 0 w 84"/>
              <a:gd name="T11" fmla="*/ 35 h 99"/>
              <a:gd name="T12" fmla="*/ 0 w 84"/>
              <a:gd name="T13" fmla="*/ 34 h 99"/>
              <a:gd name="T14" fmla="*/ 0 w 84"/>
              <a:gd name="T15" fmla="*/ 32 h 99"/>
              <a:gd name="T16" fmla="*/ 1 w 84"/>
              <a:gd name="T17" fmla="*/ 30 h 99"/>
              <a:gd name="T18" fmla="*/ 2 w 84"/>
              <a:gd name="T19" fmla="*/ 25 h 99"/>
              <a:gd name="T20" fmla="*/ 2 w 84"/>
              <a:gd name="T21" fmla="*/ 22 h 99"/>
              <a:gd name="T22" fmla="*/ 3 w 84"/>
              <a:gd name="T23" fmla="*/ 20 h 99"/>
              <a:gd name="T24" fmla="*/ 5 w 84"/>
              <a:gd name="T25" fmla="*/ 16 h 99"/>
              <a:gd name="T26" fmla="*/ 14 w 84"/>
              <a:gd name="T27" fmla="*/ 4 h 99"/>
              <a:gd name="T28" fmla="*/ 18 w 84"/>
              <a:gd name="T29" fmla="*/ 1 h 99"/>
              <a:gd name="T30" fmla="*/ 19 w 84"/>
              <a:gd name="T31" fmla="*/ 0 h 99"/>
              <a:gd name="T32" fmla="*/ 77 w 84"/>
              <a:gd name="T33" fmla="*/ 49 h 99"/>
              <a:gd name="T34" fmla="*/ 76 w 84"/>
              <a:gd name="T35" fmla="*/ 49 h 99"/>
              <a:gd name="T36" fmla="*/ 76 w 84"/>
              <a:gd name="T37" fmla="*/ 49 h 99"/>
              <a:gd name="T38" fmla="*/ 84 w 84"/>
              <a:gd name="T39" fmla="*/ 83 h 99"/>
              <a:gd name="T40" fmla="*/ 14 w 84"/>
              <a:gd name="T41" fmla="*/ 99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4" h="99">
                <a:moveTo>
                  <a:pt x="14" y="99"/>
                </a:moveTo>
                <a:cubicBezTo>
                  <a:pt x="14" y="99"/>
                  <a:pt x="10" y="80"/>
                  <a:pt x="5" y="61"/>
                </a:cubicBezTo>
                <a:cubicBezTo>
                  <a:pt x="4" y="57"/>
                  <a:pt x="3" y="52"/>
                  <a:pt x="2" y="48"/>
                </a:cubicBezTo>
                <a:cubicBezTo>
                  <a:pt x="2" y="47"/>
                  <a:pt x="2" y="46"/>
                  <a:pt x="1" y="44"/>
                </a:cubicBezTo>
                <a:cubicBezTo>
                  <a:pt x="1" y="43"/>
                  <a:pt x="1" y="42"/>
                  <a:pt x="1" y="41"/>
                </a:cubicBezTo>
                <a:cubicBezTo>
                  <a:pt x="1" y="39"/>
                  <a:pt x="0" y="37"/>
                  <a:pt x="0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1" y="31"/>
                  <a:pt x="1" y="30"/>
                </a:cubicBezTo>
                <a:cubicBezTo>
                  <a:pt x="1" y="28"/>
                  <a:pt x="1" y="26"/>
                  <a:pt x="2" y="25"/>
                </a:cubicBezTo>
                <a:cubicBezTo>
                  <a:pt x="2" y="24"/>
                  <a:pt x="2" y="23"/>
                  <a:pt x="2" y="22"/>
                </a:cubicBezTo>
                <a:cubicBezTo>
                  <a:pt x="2" y="22"/>
                  <a:pt x="3" y="21"/>
                  <a:pt x="3" y="20"/>
                </a:cubicBezTo>
                <a:cubicBezTo>
                  <a:pt x="4" y="18"/>
                  <a:pt x="4" y="17"/>
                  <a:pt x="5" y="16"/>
                </a:cubicBezTo>
                <a:cubicBezTo>
                  <a:pt x="8" y="10"/>
                  <a:pt x="12" y="7"/>
                  <a:pt x="14" y="4"/>
                </a:cubicBezTo>
                <a:cubicBezTo>
                  <a:pt x="16" y="3"/>
                  <a:pt x="17" y="2"/>
                  <a:pt x="18" y="1"/>
                </a:cubicBezTo>
                <a:cubicBezTo>
                  <a:pt x="18" y="1"/>
                  <a:pt x="19" y="0"/>
                  <a:pt x="19" y="0"/>
                </a:cubicBezTo>
                <a:cubicBezTo>
                  <a:pt x="77" y="49"/>
                  <a:pt x="77" y="49"/>
                  <a:pt x="77" y="49"/>
                </a:cubicBezTo>
                <a:cubicBezTo>
                  <a:pt x="77" y="49"/>
                  <a:pt x="77" y="49"/>
                  <a:pt x="76" y="49"/>
                </a:cubicBezTo>
                <a:cubicBezTo>
                  <a:pt x="76" y="49"/>
                  <a:pt x="76" y="49"/>
                  <a:pt x="76" y="49"/>
                </a:cubicBezTo>
                <a:cubicBezTo>
                  <a:pt x="80" y="66"/>
                  <a:pt x="84" y="83"/>
                  <a:pt x="84" y="83"/>
                </a:cubicBezTo>
                <a:lnTo>
                  <a:pt x="14" y="99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Casilla">
            <a:extLst>
              <a:ext uri="{FF2B5EF4-FFF2-40B4-BE49-F238E27FC236}">
                <a16:creationId xmlns:a16="http://schemas.microsoft.com/office/drawing/2014/main" id="{CED2F515-2636-41EF-8E61-BF430C350AED}"/>
              </a:ext>
            </a:extLst>
          </p:cNvPr>
          <p:cNvSpPr>
            <a:spLocks/>
          </p:cNvSpPr>
          <p:nvPr/>
        </p:nvSpPr>
        <p:spPr bwMode="auto">
          <a:xfrm>
            <a:off x="8714693" y="2367240"/>
            <a:ext cx="618964" cy="717363"/>
          </a:xfrm>
          <a:custGeom>
            <a:avLst/>
            <a:gdLst>
              <a:gd name="T0" fmla="*/ 76 w 76"/>
              <a:gd name="T1" fmla="*/ 88 h 88"/>
              <a:gd name="T2" fmla="*/ 72 w 76"/>
              <a:gd name="T3" fmla="*/ 88 h 88"/>
              <a:gd name="T4" fmla="*/ 67 w 76"/>
              <a:gd name="T5" fmla="*/ 88 h 88"/>
              <a:gd name="T6" fmla="*/ 55 w 76"/>
              <a:gd name="T7" fmla="*/ 87 h 88"/>
              <a:gd name="T8" fmla="*/ 33 w 76"/>
              <a:gd name="T9" fmla="*/ 82 h 88"/>
              <a:gd name="T10" fmla="*/ 28 w 76"/>
              <a:gd name="T11" fmla="*/ 80 h 88"/>
              <a:gd name="T12" fmla="*/ 26 w 76"/>
              <a:gd name="T13" fmla="*/ 78 h 88"/>
              <a:gd name="T14" fmla="*/ 24 w 76"/>
              <a:gd name="T15" fmla="*/ 77 h 88"/>
              <a:gd name="T16" fmla="*/ 20 w 76"/>
              <a:gd name="T17" fmla="*/ 73 h 88"/>
              <a:gd name="T18" fmla="*/ 16 w 76"/>
              <a:gd name="T19" fmla="*/ 70 h 88"/>
              <a:gd name="T20" fmla="*/ 15 w 76"/>
              <a:gd name="T21" fmla="*/ 68 h 88"/>
              <a:gd name="T22" fmla="*/ 13 w 76"/>
              <a:gd name="T23" fmla="*/ 66 h 88"/>
              <a:gd name="T24" fmla="*/ 11 w 76"/>
              <a:gd name="T25" fmla="*/ 61 h 88"/>
              <a:gd name="T26" fmla="*/ 10 w 76"/>
              <a:gd name="T27" fmla="*/ 59 h 88"/>
              <a:gd name="T28" fmla="*/ 9 w 76"/>
              <a:gd name="T29" fmla="*/ 56 h 88"/>
              <a:gd name="T30" fmla="*/ 8 w 76"/>
              <a:gd name="T31" fmla="*/ 53 h 88"/>
              <a:gd name="T32" fmla="*/ 7 w 76"/>
              <a:gd name="T33" fmla="*/ 52 h 88"/>
              <a:gd name="T34" fmla="*/ 7 w 76"/>
              <a:gd name="T35" fmla="*/ 50 h 88"/>
              <a:gd name="T36" fmla="*/ 5 w 76"/>
              <a:gd name="T37" fmla="*/ 38 h 88"/>
              <a:gd name="T38" fmla="*/ 2 w 76"/>
              <a:gd name="T39" fmla="*/ 28 h 88"/>
              <a:gd name="T40" fmla="*/ 0 w 76"/>
              <a:gd name="T41" fmla="*/ 16 h 88"/>
              <a:gd name="T42" fmla="*/ 70 w 76"/>
              <a:gd name="T43" fmla="*/ 0 h 88"/>
              <a:gd name="T44" fmla="*/ 73 w 76"/>
              <a:gd name="T45" fmla="*/ 15 h 88"/>
              <a:gd name="T46" fmla="*/ 74 w 76"/>
              <a:gd name="T47" fmla="*/ 16 h 88"/>
              <a:gd name="T48" fmla="*/ 74 w 76"/>
              <a:gd name="T49" fmla="*/ 16 h 88"/>
              <a:gd name="T50" fmla="*/ 76 w 76"/>
              <a:gd name="T51" fmla="*/ 16 h 88"/>
              <a:gd name="T52" fmla="*/ 76 w 76"/>
              <a:gd name="T53" fmla="*/ 8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6" h="88">
                <a:moveTo>
                  <a:pt x="76" y="88"/>
                </a:moveTo>
                <a:cubicBezTo>
                  <a:pt x="72" y="88"/>
                  <a:pt x="72" y="88"/>
                  <a:pt x="72" y="88"/>
                </a:cubicBezTo>
                <a:cubicBezTo>
                  <a:pt x="71" y="88"/>
                  <a:pt x="69" y="88"/>
                  <a:pt x="67" y="88"/>
                </a:cubicBezTo>
                <a:cubicBezTo>
                  <a:pt x="63" y="87"/>
                  <a:pt x="59" y="87"/>
                  <a:pt x="55" y="87"/>
                </a:cubicBezTo>
                <a:cubicBezTo>
                  <a:pt x="47" y="86"/>
                  <a:pt x="40" y="85"/>
                  <a:pt x="33" y="82"/>
                </a:cubicBezTo>
                <a:cubicBezTo>
                  <a:pt x="31" y="81"/>
                  <a:pt x="30" y="81"/>
                  <a:pt x="28" y="80"/>
                </a:cubicBezTo>
                <a:cubicBezTo>
                  <a:pt x="27" y="79"/>
                  <a:pt x="27" y="79"/>
                  <a:pt x="26" y="78"/>
                </a:cubicBezTo>
                <a:cubicBezTo>
                  <a:pt x="25" y="78"/>
                  <a:pt x="24" y="77"/>
                  <a:pt x="24" y="77"/>
                </a:cubicBezTo>
                <a:cubicBezTo>
                  <a:pt x="22" y="76"/>
                  <a:pt x="21" y="75"/>
                  <a:pt x="20" y="73"/>
                </a:cubicBezTo>
                <a:cubicBezTo>
                  <a:pt x="18" y="72"/>
                  <a:pt x="17" y="71"/>
                  <a:pt x="16" y="70"/>
                </a:cubicBezTo>
                <a:cubicBezTo>
                  <a:pt x="15" y="68"/>
                  <a:pt x="15" y="68"/>
                  <a:pt x="15" y="68"/>
                </a:cubicBezTo>
                <a:cubicBezTo>
                  <a:pt x="14" y="67"/>
                  <a:pt x="14" y="67"/>
                  <a:pt x="13" y="66"/>
                </a:cubicBezTo>
                <a:cubicBezTo>
                  <a:pt x="11" y="61"/>
                  <a:pt x="11" y="61"/>
                  <a:pt x="11" y="61"/>
                </a:cubicBezTo>
                <a:cubicBezTo>
                  <a:pt x="10" y="61"/>
                  <a:pt x="10" y="60"/>
                  <a:pt x="10" y="59"/>
                </a:cubicBezTo>
                <a:cubicBezTo>
                  <a:pt x="9" y="56"/>
                  <a:pt x="9" y="56"/>
                  <a:pt x="9" y="56"/>
                </a:cubicBezTo>
                <a:cubicBezTo>
                  <a:pt x="8" y="53"/>
                  <a:pt x="8" y="53"/>
                  <a:pt x="8" y="53"/>
                </a:cubicBezTo>
                <a:cubicBezTo>
                  <a:pt x="7" y="52"/>
                  <a:pt x="7" y="52"/>
                  <a:pt x="7" y="52"/>
                </a:cubicBezTo>
                <a:cubicBezTo>
                  <a:pt x="7" y="51"/>
                  <a:pt x="7" y="51"/>
                  <a:pt x="7" y="50"/>
                </a:cubicBezTo>
                <a:cubicBezTo>
                  <a:pt x="5" y="38"/>
                  <a:pt x="5" y="38"/>
                  <a:pt x="5" y="38"/>
                </a:cubicBezTo>
                <a:cubicBezTo>
                  <a:pt x="2" y="28"/>
                  <a:pt x="2" y="28"/>
                  <a:pt x="2" y="28"/>
                </a:cubicBezTo>
                <a:cubicBezTo>
                  <a:pt x="0" y="16"/>
                  <a:pt x="0" y="16"/>
                  <a:pt x="0" y="16"/>
                </a:cubicBezTo>
                <a:cubicBezTo>
                  <a:pt x="70" y="0"/>
                  <a:pt x="70" y="0"/>
                  <a:pt x="70" y="0"/>
                </a:cubicBezTo>
                <a:cubicBezTo>
                  <a:pt x="73" y="15"/>
                  <a:pt x="73" y="15"/>
                  <a:pt x="73" y="15"/>
                </a:cubicBezTo>
                <a:cubicBezTo>
                  <a:pt x="73" y="16"/>
                  <a:pt x="73" y="16"/>
                  <a:pt x="74" y="16"/>
                </a:cubicBezTo>
                <a:cubicBezTo>
                  <a:pt x="74" y="16"/>
                  <a:pt x="74" y="16"/>
                  <a:pt x="74" y="16"/>
                </a:cubicBezTo>
                <a:cubicBezTo>
                  <a:pt x="76" y="16"/>
                  <a:pt x="76" y="16"/>
                  <a:pt x="76" y="16"/>
                </a:cubicBezTo>
                <a:lnTo>
                  <a:pt x="76" y="88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2" name="Casilla">
            <a:extLst>
              <a:ext uri="{FF2B5EF4-FFF2-40B4-BE49-F238E27FC236}">
                <a16:creationId xmlns:a16="http://schemas.microsoft.com/office/drawing/2014/main" id="{C826BB43-54B0-496D-AADB-3516D6EFA363}"/>
              </a:ext>
            </a:extLst>
          </p:cNvPr>
          <p:cNvSpPr>
            <a:spLocks/>
          </p:cNvSpPr>
          <p:nvPr/>
        </p:nvSpPr>
        <p:spPr bwMode="auto">
          <a:xfrm>
            <a:off x="9341592" y="2489445"/>
            <a:ext cx="782433" cy="595158"/>
          </a:xfrm>
          <a:custGeom>
            <a:avLst/>
            <a:gdLst>
              <a:gd name="T0" fmla="*/ 48 w 96"/>
              <a:gd name="T1" fmla="*/ 72 h 73"/>
              <a:gd name="T2" fmla="*/ 48 w 96"/>
              <a:gd name="T3" fmla="*/ 72 h 73"/>
              <a:gd name="T4" fmla="*/ 48 w 96"/>
              <a:gd name="T5" fmla="*/ 72 h 73"/>
              <a:gd name="T6" fmla="*/ 44 w 96"/>
              <a:gd name="T7" fmla="*/ 72 h 73"/>
              <a:gd name="T8" fmla="*/ 38 w 96"/>
              <a:gd name="T9" fmla="*/ 72 h 73"/>
              <a:gd name="T10" fmla="*/ 13 w 96"/>
              <a:gd name="T11" fmla="*/ 73 h 73"/>
              <a:gd name="T12" fmla="*/ 1 w 96"/>
              <a:gd name="T13" fmla="*/ 73 h 73"/>
              <a:gd name="T14" fmla="*/ 0 w 96"/>
              <a:gd name="T15" fmla="*/ 1 h 73"/>
              <a:gd name="T16" fmla="*/ 11 w 96"/>
              <a:gd name="T17" fmla="*/ 1 h 73"/>
              <a:gd name="T18" fmla="*/ 37 w 96"/>
              <a:gd name="T19" fmla="*/ 0 h 73"/>
              <a:gd name="T20" fmla="*/ 44 w 96"/>
              <a:gd name="T21" fmla="*/ 0 h 73"/>
              <a:gd name="T22" fmla="*/ 48 w 96"/>
              <a:gd name="T23" fmla="*/ 0 h 73"/>
              <a:gd name="T24" fmla="*/ 50 w 96"/>
              <a:gd name="T25" fmla="*/ 0 h 73"/>
              <a:gd name="T26" fmla="*/ 53 w 96"/>
              <a:gd name="T27" fmla="*/ 0 h 73"/>
              <a:gd name="T28" fmla="*/ 76 w 96"/>
              <a:gd name="T29" fmla="*/ 2 h 73"/>
              <a:gd name="T30" fmla="*/ 91 w 96"/>
              <a:gd name="T31" fmla="*/ 7 h 73"/>
              <a:gd name="T32" fmla="*/ 94 w 96"/>
              <a:gd name="T33" fmla="*/ 9 h 73"/>
              <a:gd name="T34" fmla="*/ 96 w 96"/>
              <a:gd name="T35" fmla="*/ 10 h 73"/>
              <a:gd name="T36" fmla="*/ 48 w 96"/>
              <a:gd name="T37" fmla="*/ 72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6" h="73">
                <a:moveTo>
                  <a:pt x="48" y="72"/>
                </a:moveTo>
                <a:cubicBezTo>
                  <a:pt x="48" y="72"/>
                  <a:pt x="48" y="72"/>
                  <a:pt x="48" y="72"/>
                </a:cubicBezTo>
                <a:cubicBezTo>
                  <a:pt x="48" y="72"/>
                  <a:pt x="48" y="72"/>
                  <a:pt x="48" y="72"/>
                </a:cubicBezTo>
                <a:cubicBezTo>
                  <a:pt x="47" y="72"/>
                  <a:pt x="45" y="72"/>
                  <a:pt x="44" y="72"/>
                </a:cubicBezTo>
                <a:cubicBezTo>
                  <a:pt x="42" y="72"/>
                  <a:pt x="40" y="72"/>
                  <a:pt x="38" y="72"/>
                </a:cubicBezTo>
                <a:cubicBezTo>
                  <a:pt x="29" y="72"/>
                  <a:pt x="20" y="72"/>
                  <a:pt x="13" y="73"/>
                </a:cubicBezTo>
                <a:cubicBezTo>
                  <a:pt x="6" y="73"/>
                  <a:pt x="1" y="73"/>
                  <a:pt x="1" y="73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5" y="1"/>
                  <a:pt x="11" y="1"/>
                </a:cubicBezTo>
                <a:cubicBezTo>
                  <a:pt x="18" y="0"/>
                  <a:pt x="27" y="0"/>
                  <a:pt x="37" y="0"/>
                </a:cubicBezTo>
                <a:cubicBezTo>
                  <a:pt x="39" y="0"/>
                  <a:pt x="42" y="0"/>
                  <a:pt x="44" y="0"/>
                </a:cubicBezTo>
                <a:cubicBezTo>
                  <a:pt x="45" y="0"/>
                  <a:pt x="47" y="0"/>
                  <a:pt x="48" y="0"/>
                </a:cubicBezTo>
                <a:cubicBezTo>
                  <a:pt x="49" y="0"/>
                  <a:pt x="49" y="0"/>
                  <a:pt x="50" y="0"/>
                </a:cubicBezTo>
                <a:cubicBezTo>
                  <a:pt x="51" y="0"/>
                  <a:pt x="52" y="0"/>
                  <a:pt x="53" y="0"/>
                </a:cubicBezTo>
                <a:cubicBezTo>
                  <a:pt x="62" y="0"/>
                  <a:pt x="70" y="1"/>
                  <a:pt x="76" y="2"/>
                </a:cubicBezTo>
                <a:cubicBezTo>
                  <a:pt x="83" y="4"/>
                  <a:pt x="88" y="6"/>
                  <a:pt x="91" y="7"/>
                </a:cubicBezTo>
                <a:cubicBezTo>
                  <a:pt x="92" y="8"/>
                  <a:pt x="94" y="9"/>
                  <a:pt x="94" y="9"/>
                </a:cubicBezTo>
                <a:cubicBezTo>
                  <a:pt x="95" y="10"/>
                  <a:pt x="96" y="10"/>
                  <a:pt x="96" y="10"/>
                </a:cubicBezTo>
                <a:lnTo>
                  <a:pt x="48" y="72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4" name="Casilla">
            <a:extLst>
              <a:ext uri="{FF2B5EF4-FFF2-40B4-BE49-F238E27FC236}">
                <a16:creationId xmlns:a16="http://schemas.microsoft.com/office/drawing/2014/main" id="{51F19D0E-D202-4087-8947-6FF16C0785DD}"/>
              </a:ext>
            </a:extLst>
          </p:cNvPr>
          <p:cNvSpPr>
            <a:spLocks/>
          </p:cNvSpPr>
          <p:nvPr/>
        </p:nvSpPr>
        <p:spPr bwMode="auto">
          <a:xfrm>
            <a:off x="9724080" y="2571974"/>
            <a:ext cx="612615" cy="855440"/>
          </a:xfrm>
          <a:custGeom>
            <a:avLst/>
            <a:gdLst>
              <a:gd name="T0" fmla="*/ 0 w 75"/>
              <a:gd name="T1" fmla="*/ 93 h 105"/>
              <a:gd name="T2" fmla="*/ 1 w 75"/>
              <a:gd name="T3" fmla="*/ 90 h 105"/>
              <a:gd name="T4" fmla="*/ 1 w 75"/>
              <a:gd name="T5" fmla="*/ 88 h 105"/>
              <a:gd name="T6" fmla="*/ 1 w 75"/>
              <a:gd name="T7" fmla="*/ 84 h 105"/>
              <a:gd name="T8" fmla="*/ 2 w 75"/>
              <a:gd name="T9" fmla="*/ 65 h 105"/>
              <a:gd name="T10" fmla="*/ 2 w 75"/>
              <a:gd name="T11" fmla="*/ 63 h 105"/>
              <a:gd name="T12" fmla="*/ 2 w 75"/>
              <a:gd name="T13" fmla="*/ 62 h 105"/>
              <a:gd name="T14" fmla="*/ 2 w 75"/>
              <a:gd name="T15" fmla="*/ 62 h 105"/>
              <a:gd name="T16" fmla="*/ 2 w 75"/>
              <a:gd name="T17" fmla="*/ 62 h 105"/>
              <a:gd name="T18" fmla="*/ 2 w 75"/>
              <a:gd name="T19" fmla="*/ 62 h 105"/>
              <a:gd name="T20" fmla="*/ 2 w 75"/>
              <a:gd name="T21" fmla="*/ 62 h 105"/>
              <a:gd name="T22" fmla="*/ 2 w 75"/>
              <a:gd name="T23" fmla="*/ 62 h 105"/>
              <a:gd name="T24" fmla="*/ 1 w 75"/>
              <a:gd name="T25" fmla="*/ 62 h 105"/>
              <a:gd name="T26" fmla="*/ 1 w 75"/>
              <a:gd name="T27" fmla="*/ 62 h 105"/>
              <a:gd name="T28" fmla="*/ 49 w 75"/>
              <a:gd name="T29" fmla="*/ 0 h 105"/>
              <a:gd name="T30" fmla="*/ 50 w 75"/>
              <a:gd name="T31" fmla="*/ 1 h 105"/>
              <a:gd name="T32" fmla="*/ 53 w 75"/>
              <a:gd name="T33" fmla="*/ 4 h 105"/>
              <a:gd name="T34" fmla="*/ 55 w 75"/>
              <a:gd name="T35" fmla="*/ 6 h 105"/>
              <a:gd name="T36" fmla="*/ 58 w 75"/>
              <a:gd name="T37" fmla="*/ 8 h 105"/>
              <a:gd name="T38" fmla="*/ 60 w 75"/>
              <a:gd name="T39" fmla="*/ 12 h 105"/>
              <a:gd name="T40" fmla="*/ 61 w 75"/>
              <a:gd name="T41" fmla="*/ 13 h 105"/>
              <a:gd name="T42" fmla="*/ 62 w 75"/>
              <a:gd name="T43" fmla="*/ 15 h 105"/>
              <a:gd name="T44" fmla="*/ 66 w 75"/>
              <a:gd name="T45" fmla="*/ 25 h 105"/>
              <a:gd name="T46" fmla="*/ 68 w 75"/>
              <a:gd name="T47" fmla="*/ 30 h 105"/>
              <a:gd name="T48" fmla="*/ 69 w 75"/>
              <a:gd name="T49" fmla="*/ 33 h 105"/>
              <a:gd name="T50" fmla="*/ 70 w 75"/>
              <a:gd name="T51" fmla="*/ 36 h 105"/>
              <a:gd name="T52" fmla="*/ 71 w 75"/>
              <a:gd name="T53" fmla="*/ 43 h 105"/>
              <a:gd name="T54" fmla="*/ 72 w 75"/>
              <a:gd name="T55" fmla="*/ 49 h 105"/>
              <a:gd name="T56" fmla="*/ 73 w 75"/>
              <a:gd name="T57" fmla="*/ 53 h 105"/>
              <a:gd name="T58" fmla="*/ 73 w 75"/>
              <a:gd name="T59" fmla="*/ 55 h 105"/>
              <a:gd name="T60" fmla="*/ 74 w 75"/>
              <a:gd name="T61" fmla="*/ 60 h 105"/>
              <a:gd name="T62" fmla="*/ 73 w 75"/>
              <a:gd name="T63" fmla="*/ 92 h 105"/>
              <a:gd name="T64" fmla="*/ 72 w 75"/>
              <a:gd name="T65" fmla="*/ 97 h 105"/>
              <a:gd name="T66" fmla="*/ 72 w 75"/>
              <a:gd name="T67" fmla="*/ 101 h 105"/>
              <a:gd name="T68" fmla="*/ 71 w 75"/>
              <a:gd name="T69" fmla="*/ 105 h 105"/>
              <a:gd name="T70" fmla="*/ 0 w 75"/>
              <a:gd name="T71" fmla="*/ 93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5" h="105">
                <a:moveTo>
                  <a:pt x="0" y="93"/>
                </a:moveTo>
                <a:cubicBezTo>
                  <a:pt x="0" y="93"/>
                  <a:pt x="0" y="92"/>
                  <a:pt x="1" y="90"/>
                </a:cubicBezTo>
                <a:cubicBezTo>
                  <a:pt x="1" y="90"/>
                  <a:pt x="1" y="89"/>
                  <a:pt x="1" y="88"/>
                </a:cubicBezTo>
                <a:cubicBezTo>
                  <a:pt x="1" y="87"/>
                  <a:pt x="1" y="85"/>
                  <a:pt x="1" y="84"/>
                </a:cubicBezTo>
                <a:cubicBezTo>
                  <a:pt x="2" y="79"/>
                  <a:pt x="2" y="72"/>
                  <a:pt x="2" y="65"/>
                </a:cubicBezTo>
                <a:cubicBezTo>
                  <a:pt x="2" y="65"/>
                  <a:pt x="2" y="64"/>
                  <a:pt x="2" y="63"/>
                </a:cubicBezTo>
                <a:cubicBezTo>
                  <a:pt x="2" y="62"/>
                  <a:pt x="2" y="62"/>
                  <a:pt x="2" y="62"/>
                </a:cubicBezTo>
                <a:cubicBezTo>
                  <a:pt x="2" y="62"/>
                  <a:pt x="2" y="62"/>
                  <a:pt x="2" y="62"/>
                </a:cubicBezTo>
                <a:cubicBezTo>
                  <a:pt x="2" y="62"/>
                  <a:pt x="2" y="62"/>
                  <a:pt x="2" y="62"/>
                </a:cubicBezTo>
                <a:cubicBezTo>
                  <a:pt x="2" y="62"/>
                  <a:pt x="2" y="62"/>
                  <a:pt x="2" y="62"/>
                </a:cubicBezTo>
                <a:cubicBezTo>
                  <a:pt x="2" y="62"/>
                  <a:pt x="2" y="62"/>
                  <a:pt x="2" y="62"/>
                </a:cubicBezTo>
                <a:cubicBezTo>
                  <a:pt x="2" y="62"/>
                  <a:pt x="2" y="62"/>
                  <a:pt x="2" y="62"/>
                </a:cubicBezTo>
                <a:cubicBezTo>
                  <a:pt x="2" y="62"/>
                  <a:pt x="2" y="62"/>
                  <a:pt x="1" y="62"/>
                </a:cubicBezTo>
                <a:cubicBezTo>
                  <a:pt x="1" y="62"/>
                  <a:pt x="1" y="62"/>
                  <a:pt x="1" y="62"/>
                </a:cubicBezTo>
                <a:cubicBezTo>
                  <a:pt x="49" y="0"/>
                  <a:pt x="49" y="0"/>
                  <a:pt x="49" y="0"/>
                </a:cubicBezTo>
                <a:cubicBezTo>
                  <a:pt x="49" y="0"/>
                  <a:pt x="49" y="0"/>
                  <a:pt x="50" y="1"/>
                </a:cubicBezTo>
                <a:cubicBezTo>
                  <a:pt x="51" y="1"/>
                  <a:pt x="52" y="2"/>
                  <a:pt x="53" y="4"/>
                </a:cubicBezTo>
                <a:cubicBezTo>
                  <a:pt x="54" y="4"/>
                  <a:pt x="55" y="5"/>
                  <a:pt x="55" y="6"/>
                </a:cubicBezTo>
                <a:cubicBezTo>
                  <a:pt x="56" y="6"/>
                  <a:pt x="57" y="7"/>
                  <a:pt x="58" y="8"/>
                </a:cubicBezTo>
                <a:cubicBezTo>
                  <a:pt x="58" y="9"/>
                  <a:pt x="59" y="10"/>
                  <a:pt x="60" y="12"/>
                </a:cubicBezTo>
                <a:cubicBezTo>
                  <a:pt x="60" y="12"/>
                  <a:pt x="61" y="13"/>
                  <a:pt x="61" y="13"/>
                </a:cubicBezTo>
                <a:cubicBezTo>
                  <a:pt x="61" y="14"/>
                  <a:pt x="62" y="14"/>
                  <a:pt x="62" y="15"/>
                </a:cubicBezTo>
                <a:cubicBezTo>
                  <a:pt x="64" y="18"/>
                  <a:pt x="65" y="21"/>
                  <a:pt x="66" y="25"/>
                </a:cubicBezTo>
                <a:cubicBezTo>
                  <a:pt x="67" y="27"/>
                  <a:pt x="68" y="29"/>
                  <a:pt x="68" y="30"/>
                </a:cubicBezTo>
                <a:cubicBezTo>
                  <a:pt x="68" y="31"/>
                  <a:pt x="69" y="32"/>
                  <a:pt x="69" y="33"/>
                </a:cubicBezTo>
                <a:cubicBezTo>
                  <a:pt x="69" y="34"/>
                  <a:pt x="70" y="35"/>
                  <a:pt x="70" y="36"/>
                </a:cubicBezTo>
                <a:cubicBezTo>
                  <a:pt x="70" y="38"/>
                  <a:pt x="71" y="40"/>
                  <a:pt x="71" y="43"/>
                </a:cubicBezTo>
                <a:cubicBezTo>
                  <a:pt x="72" y="45"/>
                  <a:pt x="72" y="47"/>
                  <a:pt x="72" y="49"/>
                </a:cubicBezTo>
                <a:cubicBezTo>
                  <a:pt x="73" y="50"/>
                  <a:pt x="73" y="51"/>
                  <a:pt x="73" y="53"/>
                </a:cubicBezTo>
                <a:cubicBezTo>
                  <a:pt x="73" y="54"/>
                  <a:pt x="73" y="54"/>
                  <a:pt x="73" y="55"/>
                </a:cubicBezTo>
                <a:cubicBezTo>
                  <a:pt x="73" y="57"/>
                  <a:pt x="73" y="58"/>
                  <a:pt x="74" y="60"/>
                </a:cubicBezTo>
                <a:cubicBezTo>
                  <a:pt x="75" y="72"/>
                  <a:pt x="74" y="83"/>
                  <a:pt x="73" y="92"/>
                </a:cubicBezTo>
                <a:cubicBezTo>
                  <a:pt x="73" y="94"/>
                  <a:pt x="73" y="96"/>
                  <a:pt x="72" y="97"/>
                </a:cubicBezTo>
                <a:cubicBezTo>
                  <a:pt x="72" y="99"/>
                  <a:pt x="72" y="100"/>
                  <a:pt x="72" y="101"/>
                </a:cubicBezTo>
                <a:cubicBezTo>
                  <a:pt x="71" y="104"/>
                  <a:pt x="71" y="105"/>
                  <a:pt x="71" y="105"/>
                </a:cubicBezTo>
                <a:lnTo>
                  <a:pt x="0" y="93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Casilla">
            <a:extLst>
              <a:ext uri="{FF2B5EF4-FFF2-40B4-BE49-F238E27FC236}">
                <a16:creationId xmlns:a16="http://schemas.microsoft.com/office/drawing/2014/main" id="{3864CF8A-CB62-4D25-AC85-3A95031E88D2}"/>
              </a:ext>
            </a:extLst>
          </p:cNvPr>
          <p:cNvSpPr>
            <a:spLocks/>
          </p:cNvSpPr>
          <p:nvPr/>
        </p:nvSpPr>
        <p:spPr bwMode="auto">
          <a:xfrm>
            <a:off x="9562197" y="3329014"/>
            <a:ext cx="741169" cy="750692"/>
          </a:xfrm>
          <a:custGeom>
            <a:avLst/>
            <a:gdLst>
              <a:gd name="T0" fmla="*/ 0 w 91"/>
              <a:gd name="T1" fmla="*/ 58 h 92"/>
              <a:gd name="T2" fmla="*/ 0 w 91"/>
              <a:gd name="T3" fmla="*/ 57 h 92"/>
              <a:gd name="T4" fmla="*/ 1 w 91"/>
              <a:gd name="T5" fmla="*/ 56 h 92"/>
              <a:gd name="T6" fmla="*/ 3 w 91"/>
              <a:gd name="T7" fmla="*/ 53 h 92"/>
              <a:gd name="T8" fmla="*/ 4 w 91"/>
              <a:gd name="T9" fmla="*/ 49 h 92"/>
              <a:gd name="T10" fmla="*/ 12 w 91"/>
              <a:gd name="T11" fmla="*/ 30 h 92"/>
              <a:gd name="T12" fmla="*/ 18 w 91"/>
              <a:gd name="T13" fmla="*/ 9 h 92"/>
              <a:gd name="T14" fmla="*/ 20 w 91"/>
              <a:gd name="T15" fmla="*/ 0 h 92"/>
              <a:gd name="T16" fmla="*/ 91 w 91"/>
              <a:gd name="T17" fmla="*/ 12 h 92"/>
              <a:gd name="T18" fmla="*/ 88 w 91"/>
              <a:gd name="T19" fmla="*/ 25 h 92"/>
              <a:gd name="T20" fmla="*/ 80 w 91"/>
              <a:gd name="T21" fmla="*/ 53 h 92"/>
              <a:gd name="T22" fmla="*/ 69 w 91"/>
              <a:gd name="T23" fmla="*/ 80 h 92"/>
              <a:gd name="T24" fmla="*/ 67 w 91"/>
              <a:gd name="T25" fmla="*/ 85 h 92"/>
              <a:gd name="T26" fmla="*/ 65 w 91"/>
              <a:gd name="T27" fmla="*/ 89 h 92"/>
              <a:gd name="T28" fmla="*/ 64 w 91"/>
              <a:gd name="T29" fmla="*/ 91 h 92"/>
              <a:gd name="T30" fmla="*/ 63 w 91"/>
              <a:gd name="T31" fmla="*/ 92 h 92"/>
              <a:gd name="T32" fmla="*/ 0 w 91"/>
              <a:gd name="T33" fmla="*/ 58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1" h="92">
                <a:moveTo>
                  <a:pt x="0" y="58"/>
                </a:moveTo>
                <a:cubicBezTo>
                  <a:pt x="0" y="58"/>
                  <a:pt x="0" y="58"/>
                  <a:pt x="0" y="57"/>
                </a:cubicBezTo>
                <a:cubicBezTo>
                  <a:pt x="1" y="57"/>
                  <a:pt x="1" y="56"/>
                  <a:pt x="1" y="56"/>
                </a:cubicBezTo>
                <a:cubicBezTo>
                  <a:pt x="2" y="55"/>
                  <a:pt x="2" y="54"/>
                  <a:pt x="3" y="53"/>
                </a:cubicBezTo>
                <a:cubicBezTo>
                  <a:pt x="3" y="52"/>
                  <a:pt x="4" y="51"/>
                  <a:pt x="4" y="49"/>
                </a:cubicBezTo>
                <a:cubicBezTo>
                  <a:pt x="7" y="44"/>
                  <a:pt x="10" y="37"/>
                  <a:pt x="12" y="30"/>
                </a:cubicBezTo>
                <a:cubicBezTo>
                  <a:pt x="15" y="22"/>
                  <a:pt x="17" y="15"/>
                  <a:pt x="18" y="9"/>
                </a:cubicBezTo>
                <a:cubicBezTo>
                  <a:pt x="20" y="4"/>
                  <a:pt x="20" y="0"/>
                  <a:pt x="20" y="0"/>
                </a:cubicBezTo>
                <a:cubicBezTo>
                  <a:pt x="91" y="12"/>
                  <a:pt x="91" y="12"/>
                  <a:pt x="91" y="12"/>
                </a:cubicBezTo>
                <a:cubicBezTo>
                  <a:pt x="91" y="12"/>
                  <a:pt x="90" y="18"/>
                  <a:pt x="88" y="25"/>
                </a:cubicBezTo>
                <a:cubicBezTo>
                  <a:pt x="87" y="33"/>
                  <a:pt x="84" y="44"/>
                  <a:pt x="80" y="53"/>
                </a:cubicBezTo>
                <a:cubicBezTo>
                  <a:pt x="77" y="63"/>
                  <a:pt x="73" y="73"/>
                  <a:pt x="69" y="80"/>
                </a:cubicBezTo>
                <a:cubicBezTo>
                  <a:pt x="68" y="82"/>
                  <a:pt x="68" y="84"/>
                  <a:pt x="67" y="85"/>
                </a:cubicBezTo>
                <a:cubicBezTo>
                  <a:pt x="66" y="87"/>
                  <a:pt x="65" y="88"/>
                  <a:pt x="65" y="89"/>
                </a:cubicBezTo>
                <a:cubicBezTo>
                  <a:pt x="64" y="90"/>
                  <a:pt x="64" y="91"/>
                  <a:pt x="64" y="91"/>
                </a:cubicBezTo>
                <a:cubicBezTo>
                  <a:pt x="63" y="92"/>
                  <a:pt x="63" y="92"/>
                  <a:pt x="63" y="92"/>
                </a:cubicBezTo>
                <a:lnTo>
                  <a:pt x="0" y="58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8" name="Casilla">
            <a:extLst>
              <a:ext uri="{FF2B5EF4-FFF2-40B4-BE49-F238E27FC236}">
                <a16:creationId xmlns:a16="http://schemas.microsoft.com/office/drawing/2014/main" id="{ECA6006C-0E30-41A2-B6C0-6412C5AFC41F}"/>
              </a:ext>
            </a:extLst>
          </p:cNvPr>
          <p:cNvSpPr>
            <a:spLocks/>
          </p:cNvSpPr>
          <p:nvPr/>
        </p:nvSpPr>
        <p:spPr bwMode="auto">
          <a:xfrm>
            <a:off x="9268585" y="3803553"/>
            <a:ext cx="798304" cy="595158"/>
          </a:xfrm>
          <a:custGeom>
            <a:avLst/>
            <a:gdLst>
              <a:gd name="T0" fmla="*/ 4 w 98"/>
              <a:gd name="T1" fmla="*/ 0 h 73"/>
              <a:gd name="T2" fmla="*/ 15 w 98"/>
              <a:gd name="T3" fmla="*/ 1 h 73"/>
              <a:gd name="T4" fmla="*/ 26 w 98"/>
              <a:gd name="T5" fmla="*/ 1 h 73"/>
              <a:gd name="T6" fmla="*/ 31 w 98"/>
              <a:gd name="T7" fmla="*/ 1 h 73"/>
              <a:gd name="T8" fmla="*/ 34 w 98"/>
              <a:gd name="T9" fmla="*/ 1 h 73"/>
              <a:gd name="T10" fmla="*/ 35 w 98"/>
              <a:gd name="T11" fmla="*/ 1 h 73"/>
              <a:gd name="T12" fmla="*/ 36 w 98"/>
              <a:gd name="T13" fmla="*/ 0 h 73"/>
              <a:gd name="T14" fmla="*/ 98 w 98"/>
              <a:gd name="T15" fmla="*/ 36 h 73"/>
              <a:gd name="T16" fmla="*/ 95 w 98"/>
              <a:gd name="T17" fmla="*/ 41 h 73"/>
              <a:gd name="T18" fmla="*/ 91 w 98"/>
              <a:gd name="T19" fmla="*/ 47 h 73"/>
              <a:gd name="T20" fmla="*/ 89 w 98"/>
              <a:gd name="T21" fmla="*/ 51 h 73"/>
              <a:gd name="T22" fmla="*/ 87 w 98"/>
              <a:gd name="T23" fmla="*/ 53 h 73"/>
              <a:gd name="T24" fmla="*/ 86 w 98"/>
              <a:gd name="T25" fmla="*/ 55 h 73"/>
              <a:gd name="T26" fmla="*/ 84 w 98"/>
              <a:gd name="T27" fmla="*/ 57 h 73"/>
              <a:gd name="T28" fmla="*/ 82 w 98"/>
              <a:gd name="T29" fmla="*/ 58 h 73"/>
              <a:gd name="T30" fmla="*/ 78 w 98"/>
              <a:gd name="T31" fmla="*/ 62 h 73"/>
              <a:gd name="T32" fmla="*/ 73 w 98"/>
              <a:gd name="T33" fmla="*/ 65 h 73"/>
              <a:gd name="T34" fmla="*/ 68 w 98"/>
              <a:gd name="T35" fmla="*/ 68 h 73"/>
              <a:gd name="T36" fmla="*/ 42 w 98"/>
              <a:gd name="T37" fmla="*/ 73 h 73"/>
              <a:gd name="T38" fmla="*/ 39 w 98"/>
              <a:gd name="T39" fmla="*/ 73 h 73"/>
              <a:gd name="T40" fmla="*/ 36 w 98"/>
              <a:gd name="T41" fmla="*/ 73 h 73"/>
              <a:gd name="T42" fmla="*/ 32 w 98"/>
              <a:gd name="T43" fmla="*/ 73 h 73"/>
              <a:gd name="T44" fmla="*/ 25 w 98"/>
              <a:gd name="T45" fmla="*/ 73 h 73"/>
              <a:gd name="T46" fmla="*/ 12 w 98"/>
              <a:gd name="T47" fmla="*/ 73 h 73"/>
              <a:gd name="T48" fmla="*/ 0 w 98"/>
              <a:gd name="T49" fmla="*/ 72 h 73"/>
              <a:gd name="T50" fmla="*/ 4 w 98"/>
              <a:gd name="T51" fmla="*/ 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98" h="73">
                <a:moveTo>
                  <a:pt x="4" y="0"/>
                </a:moveTo>
                <a:cubicBezTo>
                  <a:pt x="4" y="0"/>
                  <a:pt x="9" y="0"/>
                  <a:pt x="15" y="1"/>
                </a:cubicBezTo>
                <a:cubicBezTo>
                  <a:pt x="18" y="1"/>
                  <a:pt x="22" y="1"/>
                  <a:pt x="26" y="1"/>
                </a:cubicBezTo>
                <a:cubicBezTo>
                  <a:pt x="27" y="1"/>
                  <a:pt x="29" y="1"/>
                  <a:pt x="31" y="1"/>
                </a:cubicBezTo>
                <a:cubicBezTo>
                  <a:pt x="32" y="1"/>
                  <a:pt x="33" y="1"/>
                  <a:pt x="34" y="1"/>
                </a:cubicBezTo>
                <a:cubicBezTo>
                  <a:pt x="35" y="1"/>
                  <a:pt x="35" y="1"/>
                  <a:pt x="35" y="1"/>
                </a:cubicBezTo>
                <a:cubicBezTo>
                  <a:pt x="35" y="1"/>
                  <a:pt x="36" y="0"/>
                  <a:pt x="36" y="0"/>
                </a:cubicBezTo>
                <a:cubicBezTo>
                  <a:pt x="98" y="36"/>
                  <a:pt x="98" y="36"/>
                  <a:pt x="98" y="36"/>
                </a:cubicBezTo>
                <a:cubicBezTo>
                  <a:pt x="98" y="36"/>
                  <a:pt x="97" y="38"/>
                  <a:pt x="95" y="41"/>
                </a:cubicBezTo>
                <a:cubicBezTo>
                  <a:pt x="94" y="43"/>
                  <a:pt x="93" y="45"/>
                  <a:pt x="91" y="47"/>
                </a:cubicBezTo>
                <a:cubicBezTo>
                  <a:pt x="90" y="49"/>
                  <a:pt x="90" y="50"/>
                  <a:pt x="89" y="51"/>
                </a:cubicBezTo>
                <a:cubicBezTo>
                  <a:pt x="88" y="52"/>
                  <a:pt x="88" y="52"/>
                  <a:pt x="87" y="53"/>
                </a:cubicBezTo>
                <a:cubicBezTo>
                  <a:pt x="87" y="53"/>
                  <a:pt x="86" y="54"/>
                  <a:pt x="86" y="55"/>
                </a:cubicBezTo>
                <a:cubicBezTo>
                  <a:pt x="85" y="55"/>
                  <a:pt x="85" y="56"/>
                  <a:pt x="84" y="57"/>
                </a:cubicBezTo>
                <a:cubicBezTo>
                  <a:pt x="83" y="57"/>
                  <a:pt x="83" y="58"/>
                  <a:pt x="82" y="58"/>
                </a:cubicBezTo>
                <a:cubicBezTo>
                  <a:pt x="81" y="60"/>
                  <a:pt x="79" y="61"/>
                  <a:pt x="78" y="62"/>
                </a:cubicBezTo>
                <a:cubicBezTo>
                  <a:pt x="76" y="63"/>
                  <a:pt x="75" y="64"/>
                  <a:pt x="73" y="65"/>
                </a:cubicBezTo>
                <a:cubicBezTo>
                  <a:pt x="71" y="66"/>
                  <a:pt x="70" y="67"/>
                  <a:pt x="68" y="68"/>
                </a:cubicBezTo>
                <a:cubicBezTo>
                  <a:pt x="60" y="71"/>
                  <a:pt x="51" y="72"/>
                  <a:pt x="42" y="73"/>
                </a:cubicBezTo>
                <a:cubicBezTo>
                  <a:pt x="39" y="73"/>
                  <a:pt x="39" y="73"/>
                  <a:pt x="39" y="73"/>
                </a:cubicBezTo>
                <a:cubicBezTo>
                  <a:pt x="36" y="73"/>
                  <a:pt x="36" y="73"/>
                  <a:pt x="36" y="73"/>
                </a:cubicBezTo>
                <a:cubicBezTo>
                  <a:pt x="35" y="73"/>
                  <a:pt x="34" y="73"/>
                  <a:pt x="32" y="73"/>
                </a:cubicBezTo>
                <a:cubicBezTo>
                  <a:pt x="30" y="73"/>
                  <a:pt x="27" y="73"/>
                  <a:pt x="25" y="73"/>
                </a:cubicBezTo>
                <a:cubicBezTo>
                  <a:pt x="20" y="73"/>
                  <a:pt x="15" y="73"/>
                  <a:pt x="12" y="73"/>
                </a:cubicBezTo>
                <a:cubicBezTo>
                  <a:pt x="4" y="72"/>
                  <a:pt x="0" y="72"/>
                  <a:pt x="0" y="72"/>
                </a:cubicBezTo>
                <a:lnTo>
                  <a:pt x="4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0" name="Casilla">
            <a:extLst>
              <a:ext uri="{FF2B5EF4-FFF2-40B4-BE49-F238E27FC236}">
                <a16:creationId xmlns:a16="http://schemas.microsoft.com/office/drawing/2014/main" id="{D86AAC00-6861-4139-B9A7-4914769126EA}"/>
              </a:ext>
            </a:extLst>
          </p:cNvPr>
          <p:cNvSpPr>
            <a:spLocks/>
          </p:cNvSpPr>
          <p:nvPr/>
        </p:nvSpPr>
        <p:spPr bwMode="auto">
          <a:xfrm>
            <a:off x="8648035" y="3736895"/>
            <a:ext cx="652292" cy="653880"/>
          </a:xfrm>
          <a:custGeom>
            <a:avLst/>
            <a:gdLst>
              <a:gd name="T0" fmla="*/ 10 w 80"/>
              <a:gd name="T1" fmla="*/ 0 h 80"/>
              <a:gd name="T2" fmla="*/ 21 w 80"/>
              <a:gd name="T3" fmla="*/ 2 h 80"/>
              <a:gd name="T4" fmla="*/ 45 w 80"/>
              <a:gd name="T5" fmla="*/ 5 h 80"/>
              <a:gd name="T6" fmla="*/ 69 w 80"/>
              <a:gd name="T7" fmla="*/ 7 h 80"/>
              <a:gd name="T8" fmla="*/ 80 w 80"/>
              <a:gd name="T9" fmla="*/ 8 h 80"/>
              <a:gd name="T10" fmla="*/ 76 w 80"/>
              <a:gd name="T11" fmla="*/ 80 h 80"/>
              <a:gd name="T12" fmla="*/ 63 w 80"/>
              <a:gd name="T13" fmla="*/ 79 h 80"/>
              <a:gd name="T14" fmla="*/ 37 w 80"/>
              <a:gd name="T15" fmla="*/ 76 h 80"/>
              <a:gd name="T16" fmla="*/ 12 w 80"/>
              <a:gd name="T17" fmla="*/ 73 h 80"/>
              <a:gd name="T18" fmla="*/ 0 w 80"/>
              <a:gd name="T19" fmla="*/ 72 h 80"/>
              <a:gd name="T20" fmla="*/ 10 w 80"/>
              <a:gd name="T21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0" h="80">
                <a:moveTo>
                  <a:pt x="10" y="0"/>
                </a:moveTo>
                <a:cubicBezTo>
                  <a:pt x="10" y="0"/>
                  <a:pt x="15" y="1"/>
                  <a:pt x="21" y="2"/>
                </a:cubicBezTo>
                <a:cubicBezTo>
                  <a:pt x="28" y="3"/>
                  <a:pt x="37" y="4"/>
                  <a:pt x="45" y="5"/>
                </a:cubicBezTo>
                <a:cubicBezTo>
                  <a:pt x="54" y="6"/>
                  <a:pt x="63" y="7"/>
                  <a:pt x="69" y="7"/>
                </a:cubicBezTo>
                <a:cubicBezTo>
                  <a:pt x="76" y="8"/>
                  <a:pt x="80" y="8"/>
                  <a:pt x="80" y="8"/>
                </a:cubicBezTo>
                <a:cubicBezTo>
                  <a:pt x="76" y="80"/>
                  <a:pt x="76" y="80"/>
                  <a:pt x="76" y="80"/>
                </a:cubicBezTo>
                <a:cubicBezTo>
                  <a:pt x="76" y="80"/>
                  <a:pt x="71" y="80"/>
                  <a:pt x="63" y="79"/>
                </a:cubicBezTo>
                <a:cubicBezTo>
                  <a:pt x="56" y="78"/>
                  <a:pt x="47" y="77"/>
                  <a:pt x="37" y="76"/>
                </a:cubicBezTo>
                <a:cubicBezTo>
                  <a:pt x="28" y="75"/>
                  <a:pt x="19" y="74"/>
                  <a:pt x="12" y="73"/>
                </a:cubicBezTo>
                <a:cubicBezTo>
                  <a:pt x="5" y="72"/>
                  <a:pt x="0" y="72"/>
                  <a:pt x="0" y="72"/>
                </a:cubicBezTo>
                <a:lnTo>
                  <a:pt x="10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2" name="Casilla">
            <a:extLst>
              <a:ext uri="{FF2B5EF4-FFF2-40B4-BE49-F238E27FC236}">
                <a16:creationId xmlns:a16="http://schemas.microsoft.com/office/drawing/2014/main" id="{BA1ABB39-633F-4429-98DC-32C68306DF90}"/>
              </a:ext>
            </a:extLst>
          </p:cNvPr>
          <p:cNvSpPr>
            <a:spLocks/>
          </p:cNvSpPr>
          <p:nvPr/>
        </p:nvSpPr>
        <p:spPr bwMode="auto">
          <a:xfrm>
            <a:off x="8037007" y="3697218"/>
            <a:ext cx="693556" cy="626900"/>
          </a:xfrm>
          <a:custGeom>
            <a:avLst/>
            <a:gdLst>
              <a:gd name="T0" fmla="*/ 72 w 85"/>
              <a:gd name="T1" fmla="*/ 0 h 77"/>
              <a:gd name="T2" fmla="*/ 72 w 85"/>
              <a:gd name="T3" fmla="*/ 3 h 77"/>
              <a:gd name="T4" fmla="*/ 72 w 85"/>
              <a:gd name="T5" fmla="*/ 3 h 77"/>
              <a:gd name="T6" fmla="*/ 72 w 85"/>
              <a:gd name="T7" fmla="*/ 3 h 77"/>
              <a:gd name="T8" fmla="*/ 72 w 85"/>
              <a:gd name="T9" fmla="*/ 3 h 77"/>
              <a:gd name="T10" fmla="*/ 72 w 85"/>
              <a:gd name="T11" fmla="*/ 3 h 77"/>
              <a:gd name="T12" fmla="*/ 85 w 85"/>
              <a:gd name="T13" fmla="*/ 5 h 77"/>
              <a:gd name="T14" fmla="*/ 75 w 85"/>
              <a:gd name="T15" fmla="*/ 77 h 77"/>
              <a:gd name="T16" fmla="*/ 61 w 85"/>
              <a:gd name="T17" fmla="*/ 75 h 77"/>
              <a:gd name="T18" fmla="*/ 55 w 85"/>
              <a:gd name="T19" fmla="*/ 73 h 77"/>
              <a:gd name="T20" fmla="*/ 48 w 85"/>
              <a:gd name="T21" fmla="*/ 72 h 77"/>
              <a:gd name="T22" fmla="*/ 35 w 85"/>
              <a:gd name="T23" fmla="*/ 70 h 77"/>
              <a:gd name="T24" fmla="*/ 25 w 85"/>
              <a:gd name="T25" fmla="*/ 66 h 77"/>
              <a:gd name="T26" fmla="*/ 21 w 85"/>
              <a:gd name="T27" fmla="*/ 63 h 77"/>
              <a:gd name="T28" fmla="*/ 19 w 85"/>
              <a:gd name="T29" fmla="*/ 62 h 77"/>
              <a:gd name="T30" fmla="*/ 17 w 85"/>
              <a:gd name="T31" fmla="*/ 60 h 77"/>
              <a:gd name="T32" fmla="*/ 6 w 85"/>
              <a:gd name="T33" fmla="*/ 43 h 77"/>
              <a:gd name="T34" fmla="*/ 1 w 85"/>
              <a:gd name="T35" fmla="*/ 22 h 77"/>
              <a:gd name="T36" fmla="*/ 0 w 85"/>
              <a:gd name="T37" fmla="*/ 10 h 77"/>
              <a:gd name="T38" fmla="*/ 0 w 85"/>
              <a:gd name="T39" fmla="*/ 8 h 77"/>
              <a:gd name="T40" fmla="*/ 0 w 85"/>
              <a:gd name="T41" fmla="*/ 5 h 77"/>
              <a:gd name="T42" fmla="*/ 0 w 85"/>
              <a:gd name="T43" fmla="*/ 2 h 77"/>
              <a:gd name="T44" fmla="*/ 72 w 85"/>
              <a:gd name="T45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5" h="77">
                <a:moveTo>
                  <a:pt x="72" y="0"/>
                </a:moveTo>
                <a:cubicBezTo>
                  <a:pt x="72" y="3"/>
                  <a:pt x="72" y="3"/>
                  <a:pt x="72" y="3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3"/>
                  <a:pt x="72" y="3"/>
                  <a:pt x="72" y="3"/>
                </a:cubicBezTo>
                <a:cubicBezTo>
                  <a:pt x="72" y="3"/>
                  <a:pt x="72" y="3"/>
                  <a:pt x="72" y="3"/>
                </a:cubicBezTo>
                <a:cubicBezTo>
                  <a:pt x="77" y="4"/>
                  <a:pt x="81" y="5"/>
                  <a:pt x="85" y="5"/>
                </a:cubicBezTo>
                <a:cubicBezTo>
                  <a:pt x="75" y="77"/>
                  <a:pt x="75" y="77"/>
                  <a:pt x="75" y="77"/>
                </a:cubicBezTo>
                <a:cubicBezTo>
                  <a:pt x="70" y="76"/>
                  <a:pt x="66" y="75"/>
                  <a:pt x="61" y="75"/>
                </a:cubicBezTo>
                <a:cubicBezTo>
                  <a:pt x="55" y="73"/>
                  <a:pt x="55" y="73"/>
                  <a:pt x="55" y="73"/>
                </a:cubicBezTo>
                <a:cubicBezTo>
                  <a:pt x="48" y="72"/>
                  <a:pt x="48" y="72"/>
                  <a:pt x="48" y="72"/>
                </a:cubicBezTo>
                <a:cubicBezTo>
                  <a:pt x="44" y="72"/>
                  <a:pt x="40" y="71"/>
                  <a:pt x="35" y="70"/>
                </a:cubicBezTo>
                <a:cubicBezTo>
                  <a:pt x="32" y="69"/>
                  <a:pt x="28" y="68"/>
                  <a:pt x="25" y="66"/>
                </a:cubicBezTo>
                <a:cubicBezTo>
                  <a:pt x="24" y="65"/>
                  <a:pt x="22" y="64"/>
                  <a:pt x="21" y="63"/>
                </a:cubicBezTo>
                <a:cubicBezTo>
                  <a:pt x="20" y="63"/>
                  <a:pt x="20" y="63"/>
                  <a:pt x="19" y="62"/>
                </a:cubicBezTo>
                <a:cubicBezTo>
                  <a:pt x="18" y="62"/>
                  <a:pt x="18" y="61"/>
                  <a:pt x="17" y="60"/>
                </a:cubicBezTo>
                <a:cubicBezTo>
                  <a:pt x="12" y="56"/>
                  <a:pt x="8" y="50"/>
                  <a:pt x="6" y="43"/>
                </a:cubicBezTo>
                <a:cubicBezTo>
                  <a:pt x="3" y="37"/>
                  <a:pt x="2" y="29"/>
                  <a:pt x="1" y="22"/>
                </a:cubicBezTo>
                <a:cubicBezTo>
                  <a:pt x="1" y="18"/>
                  <a:pt x="0" y="14"/>
                  <a:pt x="0" y="10"/>
                </a:cubicBezTo>
                <a:cubicBezTo>
                  <a:pt x="0" y="8"/>
                  <a:pt x="0" y="8"/>
                  <a:pt x="0" y="8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0" y="2"/>
                  <a:pt x="0" y="2"/>
                </a:cubicBezTo>
                <a:lnTo>
                  <a:pt x="72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4" name="Casilla">
            <a:extLst>
              <a:ext uri="{FF2B5EF4-FFF2-40B4-BE49-F238E27FC236}">
                <a16:creationId xmlns:a16="http://schemas.microsoft.com/office/drawing/2014/main" id="{C5561D67-F14A-4F2A-8547-AC44451A8632}"/>
              </a:ext>
            </a:extLst>
          </p:cNvPr>
          <p:cNvSpPr>
            <a:spLocks/>
          </p:cNvSpPr>
          <p:nvPr/>
        </p:nvSpPr>
        <p:spPr bwMode="auto">
          <a:xfrm>
            <a:off x="8029071" y="3092538"/>
            <a:ext cx="595157" cy="604680"/>
          </a:xfrm>
          <a:custGeom>
            <a:avLst/>
            <a:gdLst>
              <a:gd name="T0" fmla="*/ 73 w 73"/>
              <a:gd name="T1" fmla="*/ 0 h 74"/>
              <a:gd name="T2" fmla="*/ 73 w 73"/>
              <a:gd name="T3" fmla="*/ 12 h 74"/>
              <a:gd name="T4" fmla="*/ 72 w 73"/>
              <a:gd name="T5" fmla="*/ 37 h 74"/>
              <a:gd name="T6" fmla="*/ 72 w 73"/>
              <a:gd name="T7" fmla="*/ 62 h 74"/>
              <a:gd name="T8" fmla="*/ 73 w 73"/>
              <a:gd name="T9" fmla="*/ 72 h 74"/>
              <a:gd name="T10" fmla="*/ 1 w 73"/>
              <a:gd name="T11" fmla="*/ 74 h 74"/>
              <a:gd name="T12" fmla="*/ 0 w 73"/>
              <a:gd name="T13" fmla="*/ 62 h 74"/>
              <a:gd name="T14" fmla="*/ 0 w 73"/>
              <a:gd name="T15" fmla="*/ 36 h 74"/>
              <a:gd name="T16" fmla="*/ 1 w 73"/>
              <a:gd name="T17" fmla="*/ 12 h 74"/>
              <a:gd name="T18" fmla="*/ 1 w 73"/>
              <a:gd name="T19" fmla="*/ 1 h 74"/>
              <a:gd name="T20" fmla="*/ 73 w 73"/>
              <a:gd name="T21" fmla="*/ 0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3" h="74">
                <a:moveTo>
                  <a:pt x="73" y="0"/>
                </a:moveTo>
                <a:cubicBezTo>
                  <a:pt x="73" y="0"/>
                  <a:pt x="73" y="4"/>
                  <a:pt x="73" y="12"/>
                </a:cubicBezTo>
                <a:cubicBezTo>
                  <a:pt x="73" y="19"/>
                  <a:pt x="73" y="28"/>
                  <a:pt x="72" y="37"/>
                </a:cubicBezTo>
                <a:cubicBezTo>
                  <a:pt x="72" y="46"/>
                  <a:pt x="72" y="55"/>
                  <a:pt x="72" y="62"/>
                </a:cubicBezTo>
                <a:cubicBezTo>
                  <a:pt x="72" y="68"/>
                  <a:pt x="73" y="72"/>
                  <a:pt x="73" y="72"/>
                </a:cubicBezTo>
                <a:cubicBezTo>
                  <a:pt x="1" y="74"/>
                  <a:pt x="1" y="74"/>
                  <a:pt x="1" y="74"/>
                </a:cubicBezTo>
                <a:cubicBezTo>
                  <a:pt x="1" y="74"/>
                  <a:pt x="0" y="69"/>
                  <a:pt x="0" y="62"/>
                </a:cubicBezTo>
                <a:cubicBezTo>
                  <a:pt x="0" y="55"/>
                  <a:pt x="0" y="46"/>
                  <a:pt x="0" y="36"/>
                </a:cubicBezTo>
                <a:cubicBezTo>
                  <a:pt x="1" y="27"/>
                  <a:pt x="1" y="18"/>
                  <a:pt x="1" y="12"/>
                </a:cubicBezTo>
                <a:cubicBezTo>
                  <a:pt x="1" y="5"/>
                  <a:pt x="1" y="1"/>
                  <a:pt x="1" y="1"/>
                </a:cubicBezTo>
                <a:lnTo>
                  <a:pt x="73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6" name="Casilla">
            <a:extLst>
              <a:ext uri="{FF2B5EF4-FFF2-40B4-BE49-F238E27FC236}">
                <a16:creationId xmlns:a16="http://schemas.microsoft.com/office/drawing/2014/main" id="{B04D51B6-7E6F-45B9-939C-B79F6E7D5B69}"/>
              </a:ext>
            </a:extLst>
          </p:cNvPr>
          <p:cNvSpPr>
            <a:spLocks/>
          </p:cNvSpPr>
          <p:nvPr/>
        </p:nvSpPr>
        <p:spPr bwMode="auto">
          <a:xfrm>
            <a:off x="8021135" y="2325975"/>
            <a:ext cx="603093" cy="776086"/>
          </a:xfrm>
          <a:custGeom>
            <a:avLst/>
            <a:gdLst>
              <a:gd name="T0" fmla="*/ 27 w 74"/>
              <a:gd name="T1" fmla="*/ 0 h 95"/>
              <a:gd name="T2" fmla="*/ 34 w 74"/>
              <a:gd name="T3" fmla="*/ 2 h 95"/>
              <a:gd name="T4" fmla="*/ 36 w 74"/>
              <a:gd name="T5" fmla="*/ 2 h 95"/>
              <a:gd name="T6" fmla="*/ 37 w 74"/>
              <a:gd name="T7" fmla="*/ 3 h 95"/>
              <a:gd name="T8" fmla="*/ 41 w 74"/>
              <a:gd name="T9" fmla="*/ 5 h 95"/>
              <a:gd name="T10" fmla="*/ 48 w 74"/>
              <a:gd name="T11" fmla="*/ 8 h 95"/>
              <a:gd name="T12" fmla="*/ 51 w 74"/>
              <a:gd name="T13" fmla="*/ 10 h 95"/>
              <a:gd name="T14" fmla="*/ 54 w 74"/>
              <a:gd name="T15" fmla="*/ 13 h 95"/>
              <a:gd name="T16" fmla="*/ 60 w 74"/>
              <a:gd name="T17" fmla="*/ 19 h 95"/>
              <a:gd name="T18" fmla="*/ 67 w 74"/>
              <a:gd name="T19" fmla="*/ 33 h 95"/>
              <a:gd name="T20" fmla="*/ 71 w 74"/>
              <a:gd name="T21" fmla="*/ 50 h 95"/>
              <a:gd name="T22" fmla="*/ 71 w 74"/>
              <a:gd name="T23" fmla="*/ 54 h 95"/>
              <a:gd name="T24" fmla="*/ 72 w 74"/>
              <a:gd name="T25" fmla="*/ 58 h 95"/>
              <a:gd name="T26" fmla="*/ 72 w 74"/>
              <a:gd name="T27" fmla="*/ 61 h 95"/>
              <a:gd name="T28" fmla="*/ 72 w 74"/>
              <a:gd name="T29" fmla="*/ 63 h 95"/>
              <a:gd name="T30" fmla="*/ 72 w 74"/>
              <a:gd name="T31" fmla="*/ 65 h 95"/>
              <a:gd name="T32" fmla="*/ 73 w 74"/>
              <a:gd name="T33" fmla="*/ 75 h 95"/>
              <a:gd name="T34" fmla="*/ 74 w 74"/>
              <a:gd name="T35" fmla="*/ 94 h 95"/>
              <a:gd name="T36" fmla="*/ 2 w 74"/>
              <a:gd name="T37" fmla="*/ 95 h 95"/>
              <a:gd name="T38" fmla="*/ 1 w 74"/>
              <a:gd name="T39" fmla="*/ 78 h 95"/>
              <a:gd name="T40" fmla="*/ 1 w 74"/>
              <a:gd name="T41" fmla="*/ 71 h 95"/>
              <a:gd name="T42" fmla="*/ 0 w 74"/>
              <a:gd name="T43" fmla="*/ 69 h 95"/>
              <a:gd name="T44" fmla="*/ 0 w 74"/>
              <a:gd name="T45" fmla="*/ 68 h 95"/>
              <a:gd name="T46" fmla="*/ 0 w 74"/>
              <a:gd name="T47" fmla="*/ 68 h 95"/>
              <a:gd name="T48" fmla="*/ 27 w 74"/>
              <a:gd name="T49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4" h="95">
                <a:moveTo>
                  <a:pt x="27" y="0"/>
                </a:moveTo>
                <a:cubicBezTo>
                  <a:pt x="34" y="2"/>
                  <a:pt x="34" y="2"/>
                  <a:pt x="34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37" y="3"/>
                  <a:pt x="37" y="3"/>
                  <a:pt x="37" y="3"/>
                </a:cubicBezTo>
                <a:cubicBezTo>
                  <a:pt x="41" y="5"/>
                  <a:pt x="41" y="5"/>
                  <a:pt x="41" y="5"/>
                </a:cubicBezTo>
                <a:cubicBezTo>
                  <a:pt x="48" y="8"/>
                  <a:pt x="48" y="8"/>
                  <a:pt x="48" y="8"/>
                </a:cubicBezTo>
                <a:cubicBezTo>
                  <a:pt x="49" y="9"/>
                  <a:pt x="50" y="9"/>
                  <a:pt x="51" y="10"/>
                </a:cubicBezTo>
                <a:cubicBezTo>
                  <a:pt x="52" y="11"/>
                  <a:pt x="53" y="12"/>
                  <a:pt x="54" y="13"/>
                </a:cubicBezTo>
                <a:cubicBezTo>
                  <a:pt x="56" y="15"/>
                  <a:pt x="58" y="17"/>
                  <a:pt x="60" y="19"/>
                </a:cubicBezTo>
                <a:cubicBezTo>
                  <a:pt x="63" y="23"/>
                  <a:pt x="65" y="28"/>
                  <a:pt x="67" y="33"/>
                </a:cubicBezTo>
                <a:cubicBezTo>
                  <a:pt x="69" y="39"/>
                  <a:pt x="70" y="44"/>
                  <a:pt x="71" y="50"/>
                </a:cubicBezTo>
                <a:cubicBezTo>
                  <a:pt x="71" y="54"/>
                  <a:pt x="71" y="54"/>
                  <a:pt x="71" y="54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61"/>
                  <a:pt x="72" y="61"/>
                  <a:pt x="72" y="61"/>
                </a:cubicBezTo>
                <a:cubicBezTo>
                  <a:pt x="72" y="63"/>
                  <a:pt x="72" y="63"/>
                  <a:pt x="72" y="63"/>
                </a:cubicBezTo>
                <a:cubicBezTo>
                  <a:pt x="72" y="65"/>
                  <a:pt x="72" y="65"/>
                  <a:pt x="72" y="65"/>
                </a:cubicBezTo>
                <a:cubicBezTo>
                  <a:pt x="73" y="68"/>
                  <a:pt x="73" y="72"/>
                  <a:pt x="73" y="75"/>
                </a:cubicBezTo>
                <a:cubicBezTo>
                  <a:pt x="73" y="81"/>
                  <a:pt x="73" y="88"/>
                  <a:pt x="74" y="94"/>
                </a:cubicBezTo>
                <a:cubicBezTo>
                  <a:pt x="2" y="95"/>
                  <a:pt x="2" y="95"/>
                  <a:pt x="2" y="95"/>
                </a:cubicBezTo>
                <a:cubicBezTo>
                  <a:pt x="1" y="89"/>
                  <a:pt x="1" y="84"/>
                  <a:pt x="1" y="78"/>
                </a:cubicBezTo>
                <a:cubicBezTo>
                  <a:pt x="1" y="76"/>
                  <a:pt x="1" y="73"/>
                  <a:pt x="1" y="71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8"/>
                  <a:pt x="0" y="68"/>
                  <a:pt x="0" y="68"/>
                </a:cubicBezTo>
                <a:lnTo>
                  <a:pt x="27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8" name="Casilla">
            <a:extLst>
              <a:ext uri="{FF2B5EF4-FFF2-40B4-BE49-F238E27FC236}">
                <a16:creationId xmlns:a16="http://schemas.microsoft.com/office/drawing/2014/main" id="{B7C1A8ED-17C4-4F62-89B7-9385D1CD8FFE}"/>
              </a:ext>
            </a:extLst>
          </p:cNvPr>
          <p:cNvSpPr>
            <a:spLocks/>
          </p:cNvSpPr>
          <p:nvPr/>
        </p:nvSpPr>
        <p:spPr bwMode="auto">
          <a:xfrm>
            <a:off x="7506919" y="2221228"/>
            <a:ext cx="734821" cy="660228"/>
          </a:xfrm>
          <a:custGeom>
            <a:avLst/>
            <a:gdLst>
              <a:gd name="T0" fmla="*/ 8 w 90"/>
              <a:gd name="T1" fmla="*/ 0 h 81"/>
              <a:gd name="T2" fmla="*/ 12 w 90"/>
              <a:gd name="T3" fmla="*/ 0 h 81"/>
              <a:gd name="T4" fmla="*/ 20 w 90"/>
              <a:gd name="T5" fmla="*/ 1 h 81"/>
              <a:gd name="T6" fmla="*/ 46 w 90"/>
              <a:gd name="T7" fmla="*/ 5 h 81"/>
              <a:gd name="T8" fmla="*/ 72 w 90"/>
              <a:gd name="T9" fmla="*/ 10 h 81"/>
              <a:gd name="T10" fmla="*/ 77 w 90"/>
              <a:gd name="T11" fmla="*/ 11 h 81"/>
              <a:gd name="T12" fmla="*/ 84 w 90"/>
              <a:gd name="T13" fmla="*/ 12 h 81"/>
              <a:gd name="T14" fmla="*/ 90 w 90"/>
              <a:gd name="T15" fmla="*/ 13 h 81"/>
              <a:gd name="T16" fmla="*/ 63 w 90"/>
              <a:gd name="T17" fmla="*/ 81 h 81"/>
              <a:gd name="T18" fmla="*/ 58 w 90"/>
              <a:gd name="T19" fmla="*/ 80 h 81"/>
              <a:gd name="T20" fmla="*/ 35 w 90"/>
              <a:gd name="T21" fmla="*/ 76 h 81"/>
              <a:gd name="T22" fmla="*/ 11 w 90"/>
              <a:gd name="T23" fmla="*/ 72 h 81"/>
              <a:gd name="T24" fmla="*/ 3 w 90"/>
              <a:gd name="T25" fmla="*/ 71 h 81"/>
              <a:gd name="T26" fmla="*/ 0 w 90"/>
              <a:gd name="T27" fmla="*/ 71 h 81"/>
              <a:gd name="T28" fmla="*/ 8 w 90"/>
              <a:gd name="T29" fmla="*/ 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0" h="81">
                <a:moveTo>
                  <a:pt x="8" y="0"/>
                </a:moveTo>
                <a:cubicBezTo>
                  <a:pt x="8" y="0"/>
                  <a:pt x="10" y="0"/>
                  <a:pt x="12" y="0"/>
                </a:cubicBezTo>
                <a:cubicBezTo>
                  <a:pt x="14" y="0"/>
                  <a:pt x="17" y="1"/>
                  <a:pt x="20" y="1"/>
                </a:cubicBezTo>
                <a:cubicBezTo>
                  <a:pt x="27" y="2"/>
                  <a:pt x="37" y="3"/>
                  <a:pt x="46" y="5"/>
                </a:cubicBezTo>
                <a:cubicBezTo>
                  <a:pt x="56" y="6"/>
                  <a:pt x="65" y="8"/>
                  <a:pt x="72" y="10"/>
                </a:cubicBezTo>
                <a:cubicBezTo>
                  <a:pt x="74" y="10"/>
                  <a:pt x="76" y="10"/>
                  <a:pt x="77" y="11"/>
                </a:cubicBezTo>
                <a:cubicBezTo>
                  <a:pt x="80" y="11"/>
                  <a:pt x="82" y="12"/>
                  <a:pt x="84" y="12"/>
                </a:cubicBezTo>
                <a:cubicBezTo>
                  <a:pt x="88" y="13"/>
                  <a:pt x="90" y="13"/>
                  <a:pt x="90" y="13"/>
                </a:cubicBezTo>
                <a:cubicBezTo>
                  <a:pt x="63" y="81"/>
                  <a:pt x="63" y="81"/>
                  <a:pt x="63" y="81"/>
                </a:cubicBezTo>
                <a:cubicBezTo>
                  <a:pt x="63" y="81"/>
                  <a:pt x="61" y="81"/>
                  <a:pt x="58" y="80"/>
                </a:cubicBezTo>
                <a:cubicBezTo>
                  <a:pt x="52" y="79"/>
                  <a:pt x="43" y="77"/>
                  <a:pt x="35" y="76"/>
                </a:cubicBezTo>
                <a:cubicBezTo>
                  <a:pt x="26" y="74"/>
                  <a:pt x="17" y="73"/>
                  <a:pt x="11" y="72"/>
                </a:cubicBezTo>
                <a:cubicBezTo>
                  <a:pt x="8" y="72"/>
                  <a:pt x="5" y="72"/>
                  <a:pt x="3" y="71"/>
                </a:cubicBezTo>
                <a:cubicBezTo>
                  <a:pt x="1" y="71"/>
                  <a:pt x="0" y="71"/>
                  <a:pt x="0" y="71"/>
                </a:cubicBezTo>
                <a:lnTo>
                  <a:pt x="8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0" name="Casilla">
            <a:extLst>
              <a:ext uri="{FF2B5EF4-FFF2-40B4-BE49-F238E27FC236}">
                <a16:creationId xmlns:a16="http://schemas.microsoft.com/office/drawing/2014/main" id="{85FF073D-0925-4F0A-8397-0D107F36691A}"/>
              </a:ext>
            </a:extLst>
          </p:cNvPr>
          <p:cNvSpPr>
            <a:spLocks/>
          </p:cNvSpPr>
          <p:nvPr/>
        </p:nvSpPr>
        <p:spPr bwMode="auto">
          <a:xfrm>
            <a:off x="6773686" y="2172028"/>
            <a:ext cx="790369" cy="626900"/>
          </a:xfrm>
          <a:custGeom>
            <a:avLst/>
            <a:gdLst>
              <a:gd name="T0" fmla="*/ 0 w 97"/>
              <a:gd name="T1" fmla="*/ 8 h 77"/>
              <a:gd name="T2" fmla="*/ 6 w 97"/>
              <a:gd name="T3" fmla="*/ 4 h 77"/>
              <a:gd name="T4" fmla="*/ 9 w 97"/>
              <a:gd name="T5" fmla="*/ 4 h 77"/>
              <a:gd name="T6" fmla="*/ 12 w 97"/>
              <a:gd name="T7" fmla="*/ 3 h 77"/>
              <a:gd name="T8" fmla="*/ 25 w 97"/>
              <a:gd name="T9" fmla="*/ 0 h 77"/>
              <a:gd name="T10" fmla="*/ 39 w 97"/>
              <a:gd name="T11" fmla="*/ 1 h 77"/>
              <a:gd name="T12" fmla="*/ 46 w 97"/>
              <a:gd name="T13" fmla="*/ 1 h 77"/>
              <a:gd name="T14" fmla="*/ 48 w 97"/>
              <a:gd name="T15" fmla="*/ 1 h 77"/>
              <a:gd name="T16" fmla="*/ 49 w 97"/>
              <a:gd name="T17" fmla="*/ 1 h 77"/>
              <a:gd name="T18" fmla="*/ 51 w 97"/>
              <a:gd name="T19" fmla="*/ 1 h 77"/>
              <a:gd name="T20" fmla="*/ 59 w 97"/>
              <a:gd name="T21" fmla="*/ 2 h 77"/>
              <a:gd name="T22" fmla="*/ 66 w 97"/>
              <a:gd name="T23" fmla="*/ 2 h 77"/>
              <a:gd name="T24" fmla="*/ 97 w 97"/>
              <a:gd name="T25" fmla="*/ 5 h 77"/>
              <a:gd name="T26" fmla="*/ 89 w 97"/>
              <a:gd name="T27" fmla="*/ 77 h 77"/>
              <a:gd name="T28" fmla="*/ 61 w 97"/>
              <a:gd name="T29" fmla="*/ 74 h 77"/>
              <a:gd name="T30" fmla="*/ 54 w 97"/>
              <a:gd name="T31" fmla="*/ 74 h 77"/>
              <a:gd name="T32" fmla="*/ 47 w 97"/>
              <a:gd name="T33" fmla="*/ 73 h 77"/>
              <a:gd name="T34" fmla="*/ 44 w 97"/>
              <a:gd name="T35" fmla="*/ 73 h 77"/>
              <a:gd name="T36" fmla="*/ 44 w 97"/>
              <a:gd name="T37" fmla="*/ 73 h 77"/>
              <a:gd name="T38" fmla="*/ 0 w 97"/>
              <a:gd name="T39" fmla="*/ 8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7" h="77">
                <a:moveTo>
                  <a:pt x="0" y="8"/>
                </a:moveTo>
                <a:cubicBezTo>
                  <a:pt x="2" y="6"/>
                  <a:pt x="4" y="5"/>
                  <a:pt x="6" y="4"/>
                </a:cubicBezTo>
                <a:cubicBezTo>
                  <a:pt x="6" y="4"/>
                  <a:pt x="8" y="4"/>
                  <a:pt x="9" y="4"/>
                </a:cubicBezTo>
                <a:cubicBezTo>
                  <a:pt x="12" y="3"/>
                  <a:pt x="12" y="3"/>
                  <a:pt x="12" y="3"/>
                </a:cubicBezTo>
                <a:cubicBezTo>
                  <a:pt x="25" y="0"/>
                  <a:pt x="25" y="0"/>
                  <a:pt x="25" y="0"/>
                </a:cubicBezTo>
                <a:cubicBezTo>
                  <a:pt x="39" y="1"/>
                  <a:pt x="39" y="1"/>
                  <a:pt x="39" y="1"/>
                </a:cubicBezTo>
                <a:cubicBezTo>
                  <a:pt x="46" y="1"/>
                  <a:pt x="46" y="1"/>
                  <a:pt x="46" y="1"/>
                </a:cubicBezTo>
                <a:cubicBezTo>
                  <a:pt x="48" y="1"/>
                  <a:pt x="48" y="1"/>
                  <a:pt x="48" y="1"/>
                </a:cubicBezTo>
                <a:cubicBezTo>
                  <a:pt x="49" y="1"/>
                  <a:pt x="49" y="1"/>
                  <a:pt x="49" y="1"/>
                </a:cubicBezTo>
                <a:cubicBezTo>
                  <a:pt x="51" y="1"/>
                  <a:pt x="51" y="1"/>
                  <a:pt x="51" y="1"/>
                </a:cubicBezTo>
                <a:cubicBezTo>
                  <a:pt x="59" y="2"/>
                  <a:pt x="59" y="2"/>
                  <a:pt x="59" y="2"/>
                </a:cubicBezTo>
                <a:cubicBezTo>
                  <a:pt x="66" y="2"/>
                  <a:pt x="66" y="2"/>
                  <a:pt x="66" y="2"/>
                </a:cubicBezTo>
                <a:cubicBezTo>
                  <a:pt x="77" y="3"/>
                  <a:pt x="87" y="4"/>
                  <a:pt x="97" y="5"/>
                </a:cubicBezTo>
                <a:cubicBezTo>
                  <a:pt x="89" y="77"/>
                  <a:pt x="89" y="77"/>
                  <a:pt x="89" y="77"/>
                </a:cubicBezTo>
                <a:cubicBezTo>
                  <a:pt x="79" y="76"/>
                  <a:pt x="70" y="75"/>
                  <a:pt x="61" y="74"/>
                </a:cubicBezTo>
                <a:cubicBezTo>
                  <a:pt x="54" y="74"/>
                  <a:pt x="54" y="74"/>
                  <a:pt x="54" y="74"/>
                </a:cubicBezTo>
                <a:cubicBezTo>
                  <a:pt x="47" y="73"/>
                  <a:pt x="47" y="73"/>
                  <a:pt x="47" y="73"/>
                </a:cubicBezTo>
                <a:cubicBezTo>
                  <a:pt x="44" y="73"/>
                  <a:pt x="44" y="73"/>
                  <a:pt x="44" y="73"/>
                </a:cubicBezTo>
                <a:cubicBezTo>
                  <a:pt x="44" y="73"/>
                  <a:pt x="44" y="73"/>
                  <a:pt x="44" y="73"/>
                </a:cubicBezTo>
                <a:lnTo>
                  <a:pt x="0" y="8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2" name="Casilla">
            <a:extLst>
              <a:ext uri="{FF2B5EF4-FFF2-40B4-BE49-F238E27FC236}">
                <a16:creationId xmlns:a16="http://schemas.microsoft.com/office/drawing/2014/main" id="{F2BBF9CE-37DA-44AE-A6D9-307E08878CE9}"/>
              </a:ext>
            </a:extLst>
          </p:cNvPr>
          <p:cNvSpPr>
            <a:spLocks/>
          </p:cNvSpPr>
          <p:nvPr/>
        </p:nvSpPr>
        <p:spPr bwMode="auto">
          <a:xfrm>
            <a:off x="6497532" y="2237099"/>
            <a:ext cx="634835" cy="847504"/>
          </a:xfrm>
          <a:custGeom>
            <a:avLst/>
            <a:gdLst>
              <a:gd name="T0" fmla="*/ 0 w 78"/>
              <a:gd name="T1" fmla="*/ 95 h 104"/>
              <a:gd name="T2" fmla="*/ 2 w 78"/>
              <a:gd name="T3" fmla="*/ 83 h 104"/>
              <a:gd name="T4" fmla="*/ 6 w 78"/>
              <a:gd name="T5" fmla="*/ 57 h 104"/>
              <a:gd name="T6" fmla="*/ 6 w 78"/>
              <a:gd name="T7" fmla="*/ 53 h 104"/>
              <a:gd name="T8" fmla="*/ 7 w 78"/>
              <a:gd name="T9" fmla="*/ 51 h 104"/>
              <a:gd name="T10" fmla="*/ 8 w 78"/>
              <a:gd name="T11" fmla="*/ 47 h 104"/>
              <a:gd name="T12" fmla="*/ 11 w 78"/>
              <a:gd name="T13" fmla="*/ 35 h 104"/>
              <a:gd name="T14" fmla="*/ 15 w 78"/>
              <a:gd name="T15" fmla="*/ 23 h 104"/>
              <a:gd name="T16" fmla="*/ 20 w 78"/>
              <a:gd name="T17" fmla="*/ 14 h 104"/>
              <a:gd name="T18" fmla="*/ 29 w 78"/>
              <a:gd name="T19" fmla="*/ 3 h 104"/>
              <a:gd name="T20" fmla="*/ 33 w 78"/>
              <a:gd name="T21" fmla="*/ 0 h 104"/>
              <a:gd name="T22" fmla="*/ 34 w 78"/>
              <a:gd name="T23" fmla="*/ 0 h 104"/>
              <a:gd name="T24" fmla="*/ 78 w 78"/>
              <a:gd name="T25" fmla="*/ 65 h 104"/>
              <a:gd name="T26" fmla="*/ 77 w 78"/>
              <a:gd name="T27" fmla="*/ 65 h 104"/>
              <a:gd name="T28" fmla="*/ 77 w 78"/>
              <a:gd name="T29" fmla="*/ 65 h 104"/>
              <a:gd name="T30" fmla="*/ 77 w 78"/>
              <a:gd name="T31" fmla="*/ 66 h 104"/>
              <a:gd name="T32" fmla="*/ 77 w 78"/>
              <a:gd name="T33" fmla="*/ 69 h 104"/>
              <a:gd name="T34" fmla="*/ 73 w 78"/>
              <a:gd name="T35" fmla="*/ 93 h 104"/>
              <a:gd name="T36" fmla="*/ 72 w 78"/>
              <a:gd name="T37" fmla="*/ 104 h 104"/>
              <a:gd name="T38" fmla="*/ 0 w 78"/>
              <a:gd name="T39" fmla="*/ 95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78" h="104">
                <a:moveTo>
                  <a:pt x="0" y="95"/>
                </a:moveTo>
                <a:cubicBezTo>
                  <a:pt x="0" y="95"/>
                  <a:pt x="1" y="90"/>
                  <a:pt x="2" y="83"/>
                </a:cubicBezTo>
                <a:cubicBezTo>
                  <a:pt x="3" y="77"/>
                  <a:pt x="4" y="67"/>
                  <a:pt x="6" y="57"/>
                </a:cubicBezTo>
                <a:cubicBezTo>
                  <a:pt x="6" y="56"/>
                  <a:pt x="6" y="55"/>
                  <a:pt x="6" y="53"/>
                </a:cubicBezTo>
                <a:cubicBezTo>
                  <a:pt x="7" y="52"/>
                  <a:pt x="7" y="51"/>
                  <a:pt x="7" y="51"/>
                </a:cubicBezTo>
                <a:cubicBezTo>
                  <a:pt x="7" y="49"/>
                  <a:pt x="7" y="48"/>
                  <a:pt x="8" y="47"/>
                </a:cubicBezTo>
                <a:cubicBezTo>
                  <a:pt x="9" y="43"/>
                  <a:pt x="10" y="39"/>
                  <a:pt x="11" y="35"/>
                </a:cubicBezTo>
                <a:cubicBezTo>
                  <a:pt x="12" y="31"/>
                  <a:pt x="13" y="27"/>
                  <a:pt x="15" y="23"/>
                </a:cubicBezTo>
                <a:cubicBezTo>
                  <a:pt x="16" y="20"/>
                  <a:pt x="18" y="17"/>
                  <a:pt x="20" y="14"/>
                </a:cubicBezTo>
                <a:cubicBezTo>
                  <a:pt x="23" y="9"/>
                  <a:pt x="27" y="5"/>
                  <a:pt x="29" y="3"/>
                </a:cubicBezTo>
                <a:cubicBezTo>
                  <a:pt x="31" y="2"/>
                  <a:pt x="32" y="1"/>
                  <a:pt x="33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78" y="65"/>
                  <a:pt x="78" y="65"/>
                  <a:pt x="78" y="65"/>
                </a:cubicBezTo>
                <a:cubicBezTo>
                  <a:pt x="78" y="65"/>
                  <a:pt x="77" y="65"/>
                  <a:pt x="77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6"/>
                  <a:pt x="77" y="66"/>
                  <a:pt x="77" y="66"/>
                </a:cubicBezTo>
                <a:cubicBezTo>
                  <a:pt x="77" y="67"/>
                  <a:pt x="77" y="68"/>
                  <a:pt x="77" y="69"/>
                </a:cubicBezTo>
                <a:cubicBezTo>
                  <a:pt x="75" y="77"/>
                  <a:pt x="74" y="86"/>
                  <a:pt x="73" y="93"/>
                </a:cubicBezTo>
                <a:cubicBezTo>
                  <a:pt x="72" y="100"/>
                  <a:pt x="72" y="104"/>
                  <a:pt x="72" y="104"/>
                </a:cubicBezTo>
                <a:lnTo>
                  <a:pt x="0" y="95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4" name="Casilla">
            <a:extLst>
              <a:ext uri="{FF2B5EF4-FFF2-40B4-BE49-F238E27FC236}">
                <a16:creationId xmlns:a16="http://schemas.microsoft.com/office/drawing/2014/main" id="{B3D8D351-75FB-42F8-8EBF-2AC360740F8A}"/>
              </a:ext>
            </a:extLst>
          </p:cNvPr>
          <p:cNvSpPr>
            <a:spLocks/>
          </p:cNvSpPr>
          <p:nvPr/>
        </p:nvSpPr>
        <p:spPr bwMode="auto">
          <a:xfrm>
            <a:off x="6432462" y="3011597"/>
            <a:ext cx="650706" cy="807828"/>
          </a:xfrm>
          <a:custGeom>
            <a:avLst/>
            <a:gdLst>
              <a:gd name="T0" fmla="*/ 0 w 80"/>
              <a:gd name="T1" fmla="*/ 31 h 99"/>
              <a:gd name="T2" fmla="*/ 2 w 80"/>
              <a:gd name="T3" fmla="*/ 30 h 99"/>
              <a:gd name="T4" fmla="*/ 3 w 80"/>
              <a:gd name="T5" fmla="*/ 30 h 99"/>
              <a:gd name="T6" fmla="*/ 3 w 80"/>
              <a:gd name="T7" fmla="*/ 30 h 99"/>
              <a:gd name="T8" fmla="*/ 3 w 80"/>
              <a:gd name="T9" fmla="*/ 30 h 99"/>
              <a:gd name="T10" fmla="*/ 3 w 80"/>
              <a:gd name="T11" fmla="*/ 30 h 99"/>
              <a:gd name="T12" fmla="*/ 3 w 80"/>
              <a:gd name="T13" fmla="*/ 30 h 99"/>
              <a:gd name="T14" fmla="*/ 3 w 80"/>
              <a:gd name="T15" fmla="*/ 30 h 99"/>
              <a:gd name="T16" fmla="*/ 3 w 80"/>
              <a:gd name="T17" fmla="*/ 30 h 99"/>
              <a:gd name="T18" fmla="*/ 3 w 80"/>
              <a:gd name="T19" fmla="*/ 30 h 99"/>
              <a:gd name="T20" fmla="*/ 3 w 80"/>
              <a:gd name="T21" fmla="*/ 30 h 99"/>
              <a:gd name="T22" fmla="*/ 3 w 80"/>
              <a:gd name="T23" fmla="*/ 28 h 99"/>
              <a:gd name="T24" fmla="*/ 5 w 80"/>
              <a:gd name="T25" fmla="*/ 20 h 99"/>
              <a:gd name="T26" fmla="*/ 8 w 80"/>
              <a:gd name="T27" fmla="*/ 0 h 99"/>
              <a:gd name="T28" fmla="*/ 80 w 80"/>
              <a:gd name="T29" fmla="*/ 9 h 99"/>
              <a:gd name="T30" fmla="*/ 76 w 80"/>
              <a:gd name="T31" fmla="*/ 33 h 99"/>
              <a:gd name="T32" fmla="*/ 73 w 80"/>
              <a:gd name="T33" fmla="*/ 47 h 99"/>
              <a:gd name="T34" fmla="*/ 72 w 80"/>
              <a:gd name="T35" fmla="*/ 50 h 99"/>
              <a:gd name="T36" fmla="*/ 71 w 80"/>
              <a:gd name="T37" fmla="*/ 53 h 99"/>
              <a:gd name="T38" fmla="*/ 70 w 80"/>
              <a:gd name="T39" fmla="*/ 56 h 99"/>
              <a:gd name="T40" fmla="*/ 66 w 80"/>
              <a:gd name="T41" fmla="*/ 66 h 99"/>
              <a:gd name="T42" fmla="*/ 64 w 80"/>
              <a:gd name="T43" fmla="*/ 69 h 99"/>
              <a:gd name="T44" fmla="*/ 62 w 80"/>
              <a:gd name="T45" fmla="*/ 72 h 99"/>
              <a:gd name="T46" fmla="*/ 60 w 80"/>
              <a:gd name="T47" fmla="*/ 75 h 99"/>
              <a:gd name="T48" fmla="*/ 59 w 80"/>
              <a:gd name="T49" fmla="*/ 76 h 99"/>
              <a:gd name="T50" fmla="*/ 58 w 80"/>
              <a:gd name="T51" fmla="*/ 77 h 99"/>
              <a:gd name="T52" fmla="*/ 47 w 80"/>
              <a:gd name="T53" fmla="*/ 87 h 99"/>
              <a:gd name="T54" fmla="*/ 35 w 80"/>
              <a:gd name="T55" fmla="*/ 94 h 99"/>
              <a:gd name="T56" fmla="*/ 30 w 80"/>
              <a:gd name="T57" fmla="*/ 97 h 99"/>
              <a:gd name="T58" fmla="*/ 25 w 80"/>
              <a:gd name="T59" fmla="*/ 99 h 99"/>
              <a:gd name="T60" fmla="*/ 0 w 80"/>
              <a:gd name="T61" fmla="*/ 31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0" h="99">
                <a:moveTo>
                  <a:pt x="0" y="31"/>
                </a:moveTo>
                <a:cubicBezTo>
                  <a:pt x="2" y="30"/>
                  <a:pt x="2" y="30"/>
                  <a:pt x="2" y="30"/>
                </a:cubicBezTo>
                <a:cubicBezTo>
                  <a:pt x="2" y="30"/>
                  <a:pt x="3" y="30"/>
                  <a:pt x="3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29"/>
                  <a:pt x="3" y="28"/>
                  <a:pt x="3" y="28"/>
                </a:cubicBezTo>
                <a:cubicBezTo>
                  <a:pt x="4" y="25"/>
                  <a:pt x="5" y="23"/>
                  <a:pt x="5" y="20"/>
                </a:cubicBezTo>
                <a:cubicBezTo>
                  <a:pt x="6" y="13"/>
                  <a:pt x="7" y="7"/>
                  <a:pt x="8" y="0"/>
                </a:cubicBezTo>
                <a:cubicBezTo>
                  <a:pt x="80" y="9"/>
                  <a:pt x="80" y="9"/>
                  <a:pt x="80" y="9"/>
                </a:cubicBezTo>
                <a:cubicBezTo>
                  <a:pt x="79" y="17"/>
                  <a:pt x="78" y="25"/>
                  <a:pt x="76" y="33"/>
                </a:cubicBezTo>
                <a:cubicBezTo>
                  <a:pt x="75" y="38"/>
                  <a:pt x="74" y="42"/>
                  <a:pt x="73" y="47"/>
                </a:cubicBezTo>
                <a:cubicBezTo>
                  <a:pt x="73" y="48"/>
                  <a:pt x="72" y="49"/>
                  <a:pt x="72" y="50"/>
                </a:cubicBezTo>
                <a:cubicBezTo>
                  <a:pt x="71" y="53"/>
                  <a:pt x="71" y="53"/>
                  <a:pt x="71" y="53"/>
                </a:cubicBezTo>
                <a:cubicBezTo>
                  <a:pt x="70" y="56"/>
                  <a:pt x="70" y="56"/>
                  <a:pt x="70" y="56"/>
                </a:cubicBezTo>
                <a:cubicBezTo>
                  <a:pt x="69" y="59"/>
                  <a:pt x="67" y="62"/>
                  <a:pt x="66" y="66"/>
                </a:cubicBezTo>
                <a:cubicBezTo>
                  <a:pt x="65" y="67"/>
                  <a:pt x="65" y="68"/>
                  <a:pt x="64" y="69"/>
                </a:cubicBezTo>
                <a:cubicBezTo>
                  <a:pt x="62" y="72"/>
                  <a:pt x="62" y="72"/>
                  <a:pt x="62" y="72"/>
                </a:cubicBezTo>
                <a:cubicBezTo>
                  <a:pt x="62" y="73"/>
                  <a:pt x="61" y="74"/>
                  <a:pt x="60" y="75"/>
                </a:cubicBezTo>
                <a:cubicBezTo>
                  <a:pt x="59" y="76"/>
                  <a:pt x="59" y="76"/>
                  <a:pt x="59" y="76"/>
                </a:cubicBezTo>
                <a:cubicBezTo>
                  <a:pt x="58" y="77"/>
                  <a:pt x="58" y="77"/>
                  <a:pt x="58" y="77"/>
                </a:cubicBezTo>
                <a:cubicBezTo>
                  <a:pt x="55" y="81"/>
                  <a:pt x="51" y="84"/>
                  <a:pt x="47" y="87"/>
                </a:cubicBezTo>
                <a:cubicBezTo>
                  <a:pt x="44" y="90"/>
                  <a:pt x="39" y="92"/>
                  <a:pt x="35" y="94"/>
                </a:cubicBezTo>
                <a:cubicBezTo>
                  <a:pt x="33" y="95"/>
                  <a:pt x="31" y="96"/>
                  <a:pt x="30" y="97"/>
                </a:cubicBezTo>
                <a:cubicBezTo>
                  <a:pt x="28" y="97"/>
                  <a:pt x="26" y="98"/>
                  <a:pt x="25" y="99"/>
                </a:cubicBezTo>
                <a:lnTo>
                  <a:pt x="0" y="31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6" name="Casilla">
            <a:extLst>
              <a:ext uri="{FF2B5EF4-FFF2-40B4-BE49-F238E27FC236}">
                <a16:creationId xmlns:a16="http://schemas.microsoft.com/office/drawing/2014/main" id="{8A8D8235-4BBB-4D2E-A875-9AFA52F3C94C}"/>
              </a:ext>
            </a:extLst>
          </p:cNvPr>
          <p:cNvSpPr>
            <a:spLocks/>
          </p:cNvSpPr>
          <p:nvPr/>
        </p:nvSpPr>
        <p:spPr bwMode="auto">
          <a:xfrm>
            <a:off x="5772235" y="3263943"/>
            <a:ext cx="847504" cy="653880"/>
          </a:xfrm>
          <a:custGeom>
            <a:avLst/>
            <a:gdLst>
              <a:gd name="T0" fmla="*/ 44 w 104"/>
              <a:gd name="T1" fmla="*/ 7 h 80"/>
              <a:gd name="T2" fmla="*/ 44 w 104"/>
              <a:gd name="T3" fmla="*/ 7 h 80"/>
              <a:gd name="T4" fmla="*/ 48 w 104"/>
              <a:gd name="T5" fmla="*/ 7 h 80"/>
              <a:gd name="T6" fmla="*/ 60 w 104"/>
              <a:gd name="T7" fmla="*/ 5 h 80"/>
              <a:gd name="T8" fmla="*/ 80 w 104"/>
              <a:gd name="T9" fmla="*/ 0 h 80"/>
              <a:gd name="T10" fmla="*/ 104 w 104"/>
              <a:gd name="T11" fmla="*/ 68 h 80"/>
              <a:gd name="T12" fmla="*/ 87 w 104"/>
              <a:gd name="T13" fmla="*/ 73 h 80"/>
              <a:gd name="T14" fmla="*/ 70 w 104"/>
              <a:gd name="T15" fmla="*/ 76 h 80"/>
              <a:gd name="T16" fmla="*/ 55 w 104"/>
              <a:gd name="T17" fmla="*/ 78 h 80"/>
              <a:gd name="T18" fmla="*/ 51 w 104"/>
              <a:gd name="T19" fmla="*/ 79 h 80"/>
              <a:gd name="T20" fmla="*/ 48 w 104"/>
              <a:gd name="T21" fmla="*/ 79 h 80"/>
              <a:gd name="T22" fmla="*/ 44 w 104"/>
              <a:gd name="T23" fmla="*/ 79 h 80"/>
              <a:gd name="T24" fmla="*/ 31 w 104"/>
              <a:gd name="T25" fmla="*/ 80 h 80"/>
              <a:gd name="T26" fmla="*/ 22 w 104"/>
              <a:gd name="T27" fmla="*/ 79 h 80"/>
              <a:gd name="T28" fmla="*/ 18 w 104"/>
              <a:gd name="T29" fmla="*/ 78 h 80"/>
              <a:gd name="T30" fmla="*/ 14 w 104"/>
              <a:gd name="T31" fmla="*/ 77 h 80"/>
              <a:gd name="T32" fmla="*/ 11 w 104"/>
              <a:gd name="T33" fmla="*/ 75 h 80"/>
              <a:gd name="T34" fmla="*/ 7 w 104"/>
              <a:gd name="T35" fmla="*/ 73 h 80"/>
              <a:gd name="T36" fmla="*/ 0 w 104"/>
              <a:gd name="T37" fmla="*/ 68 h 80"/>
              <a:gd name="T38" fmla="*/ 44 w 104"/>
              <a:gd name="T39" fmla="*/ 7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04" h="80">
                <a:moveTo>
                  <a:pt x="44" y="7"/>
                </a:moveTo>
                <a:cubicBezTo>
                  <a:pt x="44" y="7"/>
                  <a:pt x="44" y="7"/>
                  <a:pt x="44" y="7"/>
                </a:cubicBezTo>
                <a:cubicBezTo>
                  <a:pt x="48" y="7"/>
                  <a:pt x="48" y="7"/>
                  <a:pt x="48" y="7"/>
                </a:cubicBezTo>
                <a:cubicBezTo>
                  <a:pt x="52" y="6"/>
                  <a:pt x="56" y="6"/>
                  <a:pt x="60" y="5"/>
                </a:cubicBezTo>
                <a:cubicBezTo>
                  <a:pt x="67" y="4"/>
                  <a:pt x="75" y="2"/>
                  <a:pt x="80" y="0"/>
                </a:cubicBezTo>
                <a:cubicBezTo>
                  <a:pt x="104" y="68"/>
                  <a:pt x="104" y="68"/>
                  <a:pt x="104" y="68"/>
                </a:cubicBezTo>
                <a:cubicBezTo>
                  <a:pt x="98" y="70"/>
                  <a:pt x="92" y="72"/>
                  <a:pt x="87" y="73"/>
                </a:cubicBezTo>
                <a:cubicBezTo>
                  <a:pt x="81" y="75"/>
                  <a:pt x="76" y="76"/>
                  <a:pt x="70" y="76"/>
                </a:cubicBezTo>
                <a:cubicBezTo>
                  <a:pt x="65" y="77"/>
                  <a:pt x="60" y="78"/>
                  <a:pt x="55" y="78"/>
                </a:cubicBezTo>
                <a:cubicBezTo>
                  <a:pt x="51" y="79"/>
                  <a:pt x="51" y="79"/>
                  <a:pt x="51" y="79"/>
                </a:cubicBezTo>
                <a:cubicBezTo>
                  <a:pt x="48" y="79"/>
                  <a:pt x="48" y="79"/>
                  <a:pt x="48" y="79"/>
                </a:cubicBezTo>
                <a:cubicBezTo>
                  <a:pt x="44" y="79"/>
                  <a:pt x="44" y="79"/>
                  <a:pt x="44" y="79"/>
                </a:cubicBezTo>
                <a:cubicBezTo>
                  <a:pt x="40" y="79"/>
                  <a:pt x="35" y="80"/>
                  <a:pt x="31" y="80"/>
                </a:cubicBezTo>
                <a:cubicBezTo>
                  <a:pt x="28" y="80"/>
                  <a:pt x="25" y="79"/>
                  <a:pt x="22" y="79"/>
                </a:cubicBezTo>
                <a:cubicBezTo>
                  <a:pt x="21" y="79"/>
                  <a:pt x="20" y="78"/>
                  <a:pt x="18" y="78"/>
                </a:cubicBezTo>
                <a:cubicBezTo>
                  <a:pt x="17" y="78"/>
                  <a:pt x="16" y="77"/>
                  <a:pt x="14" y="77"/>
                </a:cubicBezTo>
                <a:cubicBezTo>
                  <a:pt x="13" y="76"/>
                  <a:pt x="12" y="76"/>
                  <a:pt x="11" y="75"/>
                </a:cubicBezTo>
                <a:cubicBezTo>
                  <a:pt x="9" y="75"/>
                  <a:pt x="8" y="74"/>
                  <a:pt x="7" y="73"/>
                </a:cubicBezTo>
                <a:cubicBezTo>
                  <a:pt x="5" y="72"/>
                  <a:pt x="2" y="70"/>
                  <a:pt x="0" y="68"/>
                </a:cubicBezTo>
                <a:lnTo>
                  <a:pt x="44" y="7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8" name="Casilla">
            <a:extLst>
              <a:ext uri="{FF2B5EF4-FFF2-40B4-BE49-F238E27FC236}">
                <a16:creationId xmlns:a16="http://schemas.microsoft.com/office/drawing/2014/main" id="{F97BC92E-3918-4768-8467-17714320C5E8}"/>
              </a:ext>
            </a:extLst>
          </p:cNvPr>
          <p:cNvSpPr>
            <a:spLocks/>
          </p:cNvSpPr>
          <p:nvPr/>
        </p:nvSpPr>
        <p:spPr bwMode="auto">
          <a:xfrm>
            <a:off x="5421487" y="2938591"/>
            <a:ext cx="709427" cy="880834"/>
          </a:xfrm>
          <a:custGeom>
            <a:avLst/>
            <a:gdLst>
              <a:gd name="T0" fmla="*/ 68 w 87"/>
              <a:gd name="T1" fmla="*/ 0 h 108"/>
              <a:gd name="T2" fmla="*/ 72 w 87"/>
              <a:gd name="T3" fmla="*/ 10 h 108"/>
              <a:gd name="T4" fmla="*/ 81 w 87"/>
              <a:gd name="T5" fmla="*/ 33 h 108"/>
              <a:gd name="T6" fmla="*/ 85 w 87"/>
              <a:gd name="T7" fmla="*/ 43 h 108"/>
              <a:gd name="T8" fmla="*/ 87 w 87"/>
              <a:gd name="T9" fmla="*/ 47 h 108"/>
              <a:gd name="T10" fmla="*/ 87 w 87"/>
              <a:gd name="T11" fmla="*/ 47 h 108"/>
              <a:gd name="T12" fmla="*/ 87 w 87"/>
              <a:gd name="T13" fmla="*/ 47 h 108"/>
              <a:gd name="T14" fmla="*/ 43 w 87"/>
              <a:gd name="T15" fmla="*/ 108 h 108"/>
              <a:gd name="T16" fmla="*/ 42 w 87"/>
              <a:gd name="T17" fmla="*/ 107 h 108"/>
              <a:gd name="T18" fmla="*/ 39 w 87"/>
              <a:gd name="T19" fmla="*/ 104 h 108"/>
              <a:gd name="T20" fmla="*/ 29 w 87"/>
              <a:gd name="T21" fmla="*/ 91 h 108"/>
              <a:gd name="T22" fmla="*/ 27 w 87"/>
              <a:gd name="T23" fmla="*/ 87 h 108"/>
              <a:gd name="T24" fmla="*/ 24 w 87"/>
              <a:gd name="T25" fmla="*/ 82 h 108"/>
              <a:gd name="T26" fmla="*/ 23 w 87"/>
              <a:gd name="T27" fmla="*/ 79 h 108"/>
              <a:gd name="T28" fmla="*/ 21 w 87"/>
              <a:gd name="T29" fmla="*/ 77 h 108"/>
              <a:gd name="T30" fmla="*/ 20 w 87"/>
              <a:gd name="T31" fmla="*/ 74 h 108"/>
              <a:gd name="T32" fmla="*/ 14 w 87"/>
              <a:gd name="T33" fmla="*/ 60 h 108"/>
              <a:gd name="T34" fmla="*/ 4 w 87"/>
              <a:gd name="T35" fmla="*/ 35 h 108"/>
              <a:gd name="T36" fmla="*/ 0 w 87"/>
              <a:gd name="T37" fmla="*/ 24 h 108"/>
              <a:gd name="T38" fmla="*/ 68 w 87"/>
              <a:gd name="T39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87" h="108">
                <a:moveTo>
                  <a:pt x="68" y="0"/>
                </a:moveTo>
                <a:cubicBezTo>
                  <a:pt x="68" y="0"/>
                  <a:pt x="70" y="4"/>
                  <a:pt x="72" y="10"/>
                </a:cubicBezTo>
                <a:cubicBezTo>
                  <a:pt x="74" y="17"/>
                  <a:pt x="77" y="25"/>
                  <a:pt x="81" y="33"/>
                </a:cubicBezTo>
                <a:cubicBezTo>
                  <a:pt x="82" y="37"/>
                  <a:pt x="84" y="40"/>
                  <a:pt x="85" y="43"/>
                </a:cubicBezTo>
                <a:cubicBezTo>
                  <a:pt x="86" y="45"/>
                  <a:pt x="86" y="46"/>
                  <a:pt x="87" y="47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47"/>
                  <a:pt x="87" y="47"/>
                  <a:pt x="87" y="47"/>
                </a:cubicBezTo>
                <a:cubicBezTo>
                  <a:pt x="43" y="108"/>
                  <a:pt x="43" y="108"/>
                  <a:pt x="43" y="108"/>
                </a:cubicBezTo>
                <a:cubicBezTo>
                  <a:pt x="43" y="108"/>
                  <a:pt x="43" y="108"/>
                  <a:pt x="42" y="107"/>
                </a:cubicBezTo>
                <a:cubicBezTo>
                  <a:pt x="41" y="107"/>
                  <a:pt x="40" y="105"/>
                  <a:pt x="39" y="104"/>
                </a:cubicBezTo>
                <a:cubicBezTo>
                  <a:pt x="36" y="101"/>
                  <a:pt x="33" y="97"/>
                  <a:pt x="29" y="91"/>
                </a:cubicBezTo>
                <a:cubicBezTo>
                  <a:pt x="28" y="90"/>
                  <a:pt x="27" y="88"/>
                  <a:pt x="27" y="87"/>
                </a:cubicBezTo>
                <a:cubicBezTo>
                  <a:pt x="26" y="85"/>
                  <a:pt x="25" y="83"/>
                  <a:pt x="24" y="82"/>
                </a:cubicBezTo>
                <a:cubicBezTo>
                  <a:pt x="23" y="81"/>
                  <a:pt x="23" y="80"/>
                  <a:pt x="23" y="79"/>
                </a:cubicBezTo>
                <a:cubicBezTo>
                  <a:pt x="22" y="78"/>
                  <a:pt x="22" y="78"/>
                  <a:pt x="21" y="77"/>
                </a:cubicBezTo>
                <a:cubicBezTo>
                  <a:pt x="21" y="76"/>
                  <a:pt x="20" y="75"/>
                  <a:pt x="20" y="74"/>
                </a:cubicBezTo>
                <a:cubicBezTo>
                  <a:pt x="18" y="69"/>
                  <a:pt x="16" y="64"/>
                  <a:pt x="14" y="60"/>
                </a:cubicBezTo>
                <a:cubicBezTo>
                  <a:pt x="10" y="51"/>
                  <a:pt x="7" y="42"/>
                  <a:pt x="4" y="35"/>
                </a:cubicBezTo>
                <a:cubicBezTo>
                  <a:pt x="2" y="29"/>
                  <a:pt x="0" y="24"/>
                  <a:pt x="0" y="24"/>
                </a:cubicBezTo>
                <a:lnTo>
                  <a:pt x="68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0" name="Casilla">
            <a:extLst>
              <a:ext uri="{FF2B5EF4-FFF2-40B4-BE49-F238E27FC236}">
                <a16:creationId xmlns:a16="http://schemas.microsoft.com/office/drawing/2014/main" id="{8E15F1DC-8586-4476-9DEA-3B98C98961B3}"/>
              </a:ext>
            </a:extLst>
          </p:cNvPr>
          <p:cNvSpPr>
            <a:spLocks/>
          </p:cNvSpPr>
          <p:nvPr/>
        </p:nvSpPr>
        <p:spPr bwMode="auto">
          <a:xfrm>
            <a:off x="5265953" y="2260905"/>
            <a:ext cx="709427" cy="872898"/>
          </a:xfrm>
          <a:custGeom>
            <a:avLst/>
            <a:gdLst>
              <a:gd name="T0" fmla="*/ 48 w 87"/>
              <a:gd name="T1" fmla="*/ 0 h 107"/>
              <a:gd name="T2" fmla="*/ 49 w 87"/>
              <a:gd name="T3" fmla="*/ 1 h 107"/>
              <a:gd name="T4" fmla="*/ 52 w 87"/>
              <a:gd name="T5" fmla="*/ 5 h 107"/>
              <a:gd name="T6" fmla="*/ 61 w 87"/>
              <a:gd name="T7" fmla="*/ 18 h 107"/>
              <a:gd name="T8" fmla="*/ 63 w 87"/>
              <a:gd name="T9" fmla="*/ 23 h 107"/>
              <a:gd name="T10" fmla="*/ 64 w 87"/>
              <a:gd name="T11" fmla="*/ 25 h 107"/>
              <a:gd name="T12" fmla="*/ 65 w 87"/>
              <a:gd name="T13" fmla="*/ 27 h 107"/>
              <a:gd name="T14" fmla="*/ 68 w 87"/>
              <a:gd name="T15" fmla="*/ 34 h 107"/>
              <a:gd name="T16" fmla="*/ 74 w 87"/>
              <a:gd name="T17" fmla="*/ 47 h 107"/>
              <a:gd name="T18" fmla="*/ 83 w 87"/>
              <a:gd name="T19" fmla="*/ 72 h 107"/>
              <a:gd name="T20" fmla="*/ 87 w 87"/>
              <a:gd name="T21" fmla="*/ 83 h 107"/>
              <a:gd name="T22" fmla="*/ 19 w 87"/>
              <a:gd name="T23" fmla="*/ 107 h 107"/>
              <a:gd name="T24" fmla="*/ 16 w 87"/>
              <a:gd name="T25" fmla="*/ 97 h 107"/>
              <a:gd name="T26" fmla="*/ 7 w 87"/>
              <a:gd name="T27" fmla="*/ 74 h 107"/>
              <a:gd name="T28" fmla="*/ 2 w 87"/>
              <a:gd name="T29" fmla="*/ 63 h 107"/>
              <a:gd name="T30" fmla="*/ 0 w 87"/>
              <a:gd name="T31" fmla="*/ 58 h 107"/>
              <a:gd name="T32" fmla="*/ 0 w 87"/>
              <a:gd name="T33" fmla="*/ 57 h 107"/>
              <a:gd name="T34" fmla="*/ 0 w 87"/>
              <a:gd name="T35" fmla="*/ 57 h 107"/>
              <a:gd name="T36" fmla="*/ 48 w 87"/>
              <a:gd name="T37" fmla="*/ 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7" h="107">
                <a:moveTo>
                  <a:pt x="48" y="0"/>
                </a:moveTo>
                <a:cubicBezTo>
                  <a:pt x="48" y="0"/>
                  <a:pt x="48" y="0"/>
                  <a:pt x="49" y="1"/>
                </a:cubicBezTo>
                <a:cubicBezTo>
                  <a:pt x="50" y="2"/>
                  <a:pt x="51" y="3"/>
                  <a:pt x="52" y="5"/>
                </a:cubicBezTo>
                <a:cubicBezTo>
                  <a:pt x="54" y="8"/>
                  <a:pt x="57" y="12"/>
                  <a:pt x="61" y="18"/>
                </a:cubicBezTo>
                <a:cubicBezTo>
                  <a:pt x="61" y="20"/>
                  <a:pt x="62" y="21"/>
                  <a:pt x="63" y="23"/>
                </a:cubicBezTo>
                <a:cubicBezTo>
                  <a:pt x="64" y="24"/>
                  <a:pt x="64" y="25"/>
                  <a:pt x="64" y="25"/>
                </a:cubicBezTo>
                <a:cubicBezTo>
                  <a:pt x="65" y="26"/>
                  <a:pt x="65" y="26"/>
                  <a:pt x="65" y="27"/>
                </a:cubicBezTo>
                <a:cubicBezTo>
                  <a:pt x="66" y="29"/>
                  <a:pt x="67" y="31"/>
                  <a:pt x="68" y="34"/>
                </a:cubicBezTo>
                <a:cubicBezTo>
                  <a:pt x="70" y="38"/>
                  <a:pt x="72" y="43"/>
                  <a:pt x="74" y="47"/>
                </a:cubicBezTo>
                <a:cubicBezTo>
                  <a:pt x="78" y="56"/>
                  <a:pt x="81" y="65"/>
                  <a:pt x="83" y="72"/>
                </a:cubicBezTo>
                <a:cubicBezTo>
                  <a:pt x="86" y="78"/>
                  <a:pt x="87" y="83"/>
                  <a:pt x="87" y="83"/>
                </a:cubicBezTo>
                <a:cubicBezTo>
                  <a:pt x="19" y="107"/>
                  <a:pt x="19" y="107"/>
                  <a:pt x="19" y="107"/>
                </a:cubicBezTo>
                <a:cubicBezTo>
                  <a:pt x="19" y="107"/>
                  <a:pt x="18" y="103"/>
                  <a:pt x="16" y="97"/>
                </a:cubicBezTo>
                <a:cubicBezTo>
                  <a:pt x="13" y="90"/>
                  <a:pt x="10" y="82"/>
                  <a:pt x="7" y="74"/>
                </a:cubicBezTo>
                <a:cubicBezTo>
                  <a:pt x="5" y="70"/>
                  <a:pt x="4" y="66"/>
                  <a:pt x="2" y="63"/>
                </a:cubicBezTo>
                <a:cubicBezTo>
                  <a:pt x="2" y="61"/>
                  <a:pt x="1" y="59"/>
                  <a:pt x="0" y="58"/>
                </a:cubicBezTo>
                <a:cubicBezTo>
                  <a:pt x="0" y="58"/>
                  <a:pt x="0" y="57"/>
                  <a:pt x="0" y="57"/>
                </a:cubicBezTo>
                <a:cubicBezTo>
                  <a:pt x="0" y="57"/>
                  <a:pt x="0" y="57"/>
                  <a:pt x="0" y="57"/>
                </a:cubicBezTo>
                <a:lnTo>
                  <a:pt x="48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2" name="Casilla">
            <a:extLst>
              <a:ext uri="{FF2B5EF4-FFF2-40B4-BE49-F238E27FC236}">
                <a16:creationId xmlns:a16="http://schemas.microsoft.com/office/drawing/2014/main" id="{F32CCFF5-AFB1-4FBA-87C4-2A32F29E370D}"/>
              </a:ext>
            </a:extLst>
          </p:cNvPr>
          <p:cNvSpPr>
            <a:spLocks/>
          </p:cNvSpPr>
          <p:nvPr/>
        </p:nvSpPr>
        <p:spPr bwMode="auto">
          <a:xfrm>
            <a:off x="4875530" y="2130763"/>
            <a:ext cx="764976" cy="603093"/>
          </a:xfrm>
          <a:custGeom>
            <a:avLst/>
            <a:gdLst>
              <a:gd name="T0" fmla="*/ 0 w 94"/>
              <a:gd name="T1" fmla="*/ 2 h 74"/>
              <a:gd name="T2" fmla="*/ 36 w 94"/>
              <a:gd name="T3" fmla="*/ 1 h 74"/>
              <a:gd name="T4" fmla="*/ 54 w 94"/>
              <a:gd name="T5" fmla="*/ 0 h 74"/>
              <a:gd name="T6" fmla="*/ 61 w 94"/>
              <a:gd name="T7" fmla="*/ 0 h 74"/>
              <a:gd name="T8" fmla="*/ 64 w 94"/>
              <a:gd name="T9" fmla="*/ 0 h 74"/>
              <a:gd name="T10" fmla="*/ 67 w 94"/>
              <a:gd name="T11" fmla="*/ 0 h 74"/>
              <a:gd name="T12" fmla="*/ 72 w 94"/>
              <a:gd name="T13" fmla="*/ 1 h 74"/>
              <a:gd name="T14" fmla="*/ 76 w 94"/>
              <a:gd name="T15" fmla="*/ 3 h 74"/>
              <a:gd name="T16" fmla="*/ 81 w 94"/>
              <a:gd name="T17" fmla="*/ 4 h 74"/>
              <a:gd name="T18" fmla="*/ 84 w 94"/>
              <a:gd name="T19" fmla="*/ 6 h 74"/>
              <a:gd name="T20" fmla="*/ 90 w 94"/>
              <a:gd name="T21" fmla="*/ 10 h 74"/>
              <a:gd name="T22" fmla="*/ 93 w 94"/>
              <a:gd name="T23" fmla="*/ 13 h 74"/>
              <a:gd name="T24" fmla="*/ 94 w 94"/>
              <a:gd name="T25" fmla="*/ 14 h 74"/>
              <a:gd name="T26" fmla="*/ 48 w 94"/>
              <a:gd name="T27" fmla="*/ 73 h 74"/>
              <a:gd name="T28" fmla="*/ 47 w 94"/>
              <a:gd name="T29" fmla="*/ 73 h 74"/>
              <a:gd name="T30" fmla="*/ 38 w 94"/>
              <a:gd name="T31" fmla="*/ 73 h 74"/>
              <a:gd name="T32" fmla="*/ 2 w 94"/>
              <a:gd name="T33" fmla="*/ 74 h 74"/>
              <a:gd name="T34" fmla="*/ 0 w 94"/>
              <a:gd name="T35" fmla="*/ 2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4" h="74">
                <a:moveTo>
                  <a:pt x="0" y="2"/>
                </a:moveTo>
                <a:cubicBezTo>
                  <a:pt x="36" y="1"/>
                  <a:pt x="36" y="1"/>
                  <a:pt x="36" y="1"/>
                </a:cubicBezTo>
                <a:cubicBezTo>
                  <a:pt x="42" y="1"/>
                  <a:pt x="49" y="1"/>
                  <a:pt x="54" y="0"/>
                </a:cubicBezTo>
                <a:cubicBezTo>
                  <a:pt x="57" y="0"/>
                  <a:pt x="59" y="0"/>
                  <a:pt x="61" y="0"/>
                </a:cubicBezTo>
                <a:cubicBezTo>
                  <a:pt x="62" y="0"/>
                  <a:pt x="63" y="0"/>
                  <a:pt x="64" y="0"/>
                </a:cubicBezTo>
                <a:cubicBezTo>
                  <a:pt x="65" y="0"/>
                  <a:pt x="66" y="0"/>
                  <a:pt x="67" y="0"/>
                </a:cubicBezTo>
                <a:cubicBezTo>
                  <a:pt x="68" y="1"/>
                  <a:pt x="70" y="1"/>
                  <a:pt x="72" y="1"/>
                </a:cubicBezTo>
                <a:cubicBezTo>
                  <a:pt x="73" y="2"/>
                  <a:pt x="75" y="2"/>
                  <a:pt x="76" y="3"/>
                </a:cubicBezTo>
                <a:cubicBezTo>
                  <a:pt x="78" y="3"/>
                  <a:pt x="79" y="4"/>
                  <a:pt x="81" y="4"/>
                </a:cubicBezTo>
                <a:cubicBezTo>
                  <a:pt x="82" y="5"/>
                  <a:pt x="83" y="6"/>
                  <a:pt x="84" y="6"/>
                </a:cubicBezTo>
                <a:cubicBezTo>
                  <a:pt x="87" y="8"/>
                  <a:pt x="88" y="9"/>
                  <a:pt x="90" y="10"/>
                </a:cubicBezTo>
                <a:cubicBezTo>
                  <a:pt x="91" y="11"/>
                  <a:pt x="92" y="12"/>
                  <a:pt x="93" y="13"/>
                </a:cubicBezTo>
                <a:cubicBezTo>
                  <a:pt x="94" y="14"/>
                  <a:pt x="94" y="14"/>
                  <a:pt x="94" y="14"/>
                </a:cubicBezTo>
                <a:cubicBezTo>
                  <a:pt x="48" y="73"/>
                  <a:pt x="48" y="73"/>
                  <a:pt x="48" y="73"/>
                </a:cubicBezTo>
                <a:cubicBezTo>
                  <a:pt x="48" y="73"/>
                  <a:pt x="48" y="73"/>
                  <a:pt x="47" y="73"/>
                </a:cubicBezTo>
                <a:cubicBezTo>
                  <a:pt x="45" y="73"/>
                  <a:pt x="42" y="73"/>
                  <a:pt x="38" y="73"/>
                </a:cubicBezTo>
                <a:cubicBezTo>
                  <a:pt x="20" y="73"/>
                  <a:pt x="2" y="74"/>
                  <a:pt x="2" y="74"/>
                </a:cubicBezTo>
                <a:lnTo>
                  <a:pt x="0" y="2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4" name="Casilla">
            <a:extLst>
              <a:ext uri="{FF2B5EF4-FFF2-40B4-BE49-F238E27FC236}">
                <a16:creationId xmlns:a16="http://schemas.microsoft.com/office/drawing/2014/main" id="{AA67CC7D-6ABA-49C8-9A33-B54FED7B0394}"/>
              </a:ext>
            </a:extLst>
          </p:cNvPr>
          <p:cNvSpPr>
            <a:spLocks/>
          </p:cNvSpPr>
          <p:nvPr/>
        </p:nvSpPr>
        <p:spPr bwMode="auto">
          <a:xfrm>
            <a:off x="4150231" y="2146634"/>
            <a:ext cx="741169" cy="604680"/>
          </a:xfrm>
          <a:custGeom>
            <a:avLst/>
            <a:gdLst>
              <a:gd name="T0" fmla="*/ 0 w 91"/>
              <a:gd name="T1" fmla="*/ 5 h 74"/>
              <a:gd name="T2" fmla="*/ 7 w 91"/>
              <a:gd name="T3" fmla="*/ 4 h 74"/>
              <a:gd name="T4" fmla="*/ 11 w 91"/>
              <a:gd name="T5" fmla="*/ 3 h 74"/>
              <a:gd name="T6" fmla="*/ 15 w 91"/>
              <a:gd name="T7" fmla="*/ 3 h 74"/>
              <a:gd name="T8" fmla="*/ 24 w 91"/>
              <a:gd name="T9" fmla="*/ 2 h 74"/>
              <a:gd name="T10" fmla="*/ 28 w 91"/>
              <a:gd name="T11" fmla="*/ 2 h 74"/>
              <a:gd name="T12" fmla="*/ 31 w 91"/>
              <a:gd name="T13" fmla="*/ 2 h 74"/>
              <a:gd name="T14" fmla="*/ 36 w 91"/>
              <a:gd name="T15" fmla="*/ 2 h 74"/>
              <a:gd name="T16" fmla="*/ 54 w 91"/>
              <a:gd name="T17" fmla="*/ 1 h 74"/>
              <a:gd name="T18" fmla="*/ 89 w 91"/>
              <a:gd name="T19" fmla="*/ 0 h 74"/>
              <a:gd name="T20" fmla="*/ 91 w 91"/>
              <a:gd name="T21" fmla="*/ 72 h 74"/>
              <a:gd name="T22" fmla="*/ 56 w 91"/>
              <a:gd name="T23" fmla="*/ 73 h 74"/>
              <a:gd name="T24" fmla="*/ 39 w 91"/>
              <a:gd name="T25" fmla="*/ 74 h 74"/>
              <a:gd name="T26" fmla="*/ 34 w 91"/>
              <a:gd name="T27" fmla="*/ 74 h 74"/>
              <a:gd name="T28" fmla="*/ 34 w 91"/>
              <a:gd name="T29" fmla="*/ 74 h 74"/>
              <a:gd name="T30" fmla="*/ 0 w 91"/>
              <a:gd name="T31" fmla="*/ 5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91" h="74">
                <a:moveTo>
                  <a:pt x="0" y="5"/>
                </a:moveTo>
                <a:cubicBezTo>
                  <a:pt x="7" y="4"/>
                  <a:pt x="7" y="4"/>
                  <a:pt x="7" y="4"/>
                </a:cubicBezTo>
                <a:cubicBezTo>
                  <a:pt x="11" y="3"/>
                  <a:pt x="11" y="3"/>
                  <a:pt x="11" y="3"/>
                </a:cubicBezTo>
                <a:cubicBezTo>
                  <a:pt x="15" y="3"/>
                  <a:pt x="15" y="3"/>
                  <a:pt x="15" y="3"/>
                </a:cubicBezTo>
                <a:cubicBezTo>
                  <a:pt x="24" y="2"/>
                  <a:pt x="24" y="2"/>
                  <a:pt x="24" y="2"/>
                </a:cubicBezTo>
                <a:cubicBezTo>
                  <a:pt x="25" y="2"/>
                  <a:pt x="27" y="2"/>
                  <a:pt x="28" y="2"/>
                </a:cubicBezTo>
                <a:cubicBezTo>
                  <a:pt x="31" y="2"/>
                  <a:pt x="31" y="2"/>
                  <a:pt x="31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54" y="1"/>
                  <a:pt x="54" y="1"/>
                  <a:pt x="54" y="1"/>
                </a:cubicBezTo>
                <a:cubicBezTo>
                  <a:pt x="89" y="0"/>
                  <a:pt x="89" y="0"/>
                  <a:pt x="89" y="0"/>
                </a:cubicBezTo>
                <a:cubicBezTo>
                  <a:pt x="91" y="72"/>
                  <a:pt x="91" y="72"/>
                  <a:pt x="91" y="72"/>
                </a:cubicBezTo>
                <a:cubicBezTo>
                  <a:pt x="56" y="73"/>
                  <a:pt x="56" y="73"/>
                  <a:pt x="56" y="73"/>
                </a:cubicBezTo>
                <a:cubicBezTo>
                  <a:pt x="39" y="74"/>
                  <a:pt x="39" y="74"/>
                  <a:pt x="39" y="74"/>
                </a:cubicBezTo>
                <a:cubicBezTo>
                  <a:pt x="34" y="74"/>
                  <a:pt x="34" y="74"/>
                  <a:pt x="34" y="74"/>
                </a:cubicBezTo>
                <a:cubicBezTo>
                  <a:pt x="34" y="74"/>
                  <a:pt x="34" y="74"/>
                  <a:pt x="34" y="74"/>
                </a:cubicBezTo>
                <a:lnTo>
                  <a:pt x="0" y="5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6" name="Casilla">
            <a:extLst>
              <a:ext uri="{FF2B5EF4-FFF2-40B4-BE49-F238E27FC236}">
                <a16:creationId xmlns:a16="http://schemas.microsoft.com/office/drawing/2014/main" id="{E51192BE-AD0C-447A-9966-80735DA9AC12}"/>
              </a:ext>
            </a:extLst>
          </p:cNvPr>
          <p:cNvSpPr>
            <a:spLocks/>
          </p:cNvSpPr>
          <p:nvPr/>
        </p:nvSpPr>
        <p:spPr bwMode="auto">
          <a:xfrm>
            <a:off x="3823292" y="2187898"/>
            <a:ext cx="603093" cy="799892"/>
          </a:xfrm>
          <a:custGeom>
            <a:avLst/>
            <a:gdLst>
              <a:gd name="T0" fmla="*/ 0 w 74"/>
              <a:gd name="T1" fmla="*/ 96 h 98"/>
              <a:gd name="T2" fmla="*/ 0 w 74"/>
              <a:gd name="T3" fmla="*/ 84 h 98"/>
              <a:gd name="T4" fmla="*/ 1 w 74"/>
              <a:gd name="T5" fmla="*/ 72 h 98"/>
              <a:gd name="T6" fmla="*/ 1 w 74"/>
              <a:gd name="T7" fmla="*/ 64 h 98"/>
              <a:gd name="T8" fmla="*/ 3 w 74"/>
              <a:gd name="T9" fmla="*/ 52 h 98"/>
              <a:gd name="T10" fmla="*/ 10 w 74"/>
              <a:gd name="T11" fmla="*/ 27 h 98"/>
              <a:gd name="T12" fmla="*/ 15 w 74"/>
              <a:gd name="T13" fmla="*/ 17 h 98"/>
              <a:gd name="T14" fmla="*/ 22 w 74"/>
              <a:gd name="T15" fmla="*/ 10 h 98"/>
              <a:gd name="T16" fmla="*/ 29 w 74"/>
              <a:gd name="T17" fmla="*/ 5 h 98"/>
              <a:gd name="T18" fmla="*/ 31 w 74"/>
              <a:gd name="T19" fmla="*/ 4 h 98"/>
              <a:gd name="T20" fmla="*/ 32 w 74"/>
              <a:gd name="T21" fmla="*/ 3 h 98"/>
              <a:gd name="T22" fmla="*/ 35 w 74"/>
              <a:gd name="T23" fmla="*/ 2 h 98"/>
              <a:gd name="T24" fmla="*/ 38 w 74"/>
              <a:gd name="T25" fmla="*/ 0 h 98"/>
              <a:gd name="T26" fmla="*/ 40 w 74"/>
              <a:gd name="T27" fmla="*/ 0 h 98"/>
              <a:gd name="T28" fmla="*/ 74 w 74"/>
              <a:gd name="T29" fmla="*/ 69 h 98"/>
              <a:gd name="T30" fmla="*/ 73 w 74"/>
              <a:gd name="T31" fmla="*/ 69 h 98"/>
              <a:gd name="T32" fmla="*/ 73 w 74"/>
              <a:gd name="T33" fmla="*/ 69 h 98"/>
              <a:gd name="T34" fmla="*/ 73 w 74"/>
              <a:gd name="T35" fmla="*/ 70 h 98"/>
              <a:gd name="T36" fmla="*/ 73 w 74"/>
              <a:gd name="T37" fmla="*/ 76 h 98"/>
              <a:gd name="T38" fmla="*/ 72 w 74"/>
              <a:gd name="T39" fmla="*/ 87 h 98"/>
              <a:gd name="T40" fmla="*/ 72 w 74"/>
              <a:gd name="T41" fmla="*/ 98 h 98"/>
              <a:gd name="T42" fmla="*/ 0 w 74"/>
              <a:gd name="T43" fmla="*/ 96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4" h="98">
                <a:moveTo>
                  <a:pt x="0" y="96"/>
                </a:moveTo>
                <a:cubicBezTo>
                  <a:pt x="0" y="96"/>
                  <a:pt x="0" y="92"/>
                  <a:pt x="0" y="84"/>
                </a:cubicBezTo>
                <a:cubicBezTo>
                  <a:pt x="0" y="81"/>
                  <a:pt x="1" y="76"/>
                  <a:pt x="1" y="72"/>
                </a:cubicBezTo>
                <a:cubicBezTo>
                  <a:pt x="1" y="69"/>
                  <a:pt x="1" y="67"/>
                  <a:pt x="1" y="64"/>
                </a:cubicBezTo>
                <a:cubicBezTo>
                  <a:pt x="2" y="61"/>
                  <a:pt x="2" y="56"/>
                  <a:pt x="3" y="52"/>
                </a:cubicBezTo>
                <a:cubicBezTo>
                  <a:pt x="4" y="43"/>
                  <a:pt x="6" y="34"/>
                  <a:pt x="10" y="27"/>
                </a:cubicBezTo>
                <a:cubicBezTo>
                  <a:pt x="11" y="23"/>
                  <a:pt x="13" y="20"/>
                  <a:pt x="15" y="17"/>
                </a:cubicBezTo>
                <a:cubicBezTo>
                  <a:pt x="18" y="14"/>
                  <a:pt x="20" y="12"/>
                  <a:pt x="22" y="10"/>
                </a:cubicBezTo>
                <a:cubicBezTo>
                  <a:pt x="25" y="8"/>
                  <a:pt x="27" y="6"/>
                  <a:pt x="29" y="5"/>
                </a:cubicBezTo>
                <a:cubicBezTo>
                  <a:pt x="30" y="4"/>
                  <a:pt x="30" y="4"/>
                  <a:pt x="31" y="4"/>
                </a:cubicBezTo>
                <a:cubicBezTo>
                  <a:pt x="31" y="3"/>
                  <a:pt x="32" y="3"/>
                  <a:pt x="32" y="3"/>
                </a:cubicBezTo>
                <a:cubicBezTo>
                  <a:pt x="33" y="3"/>
                  <a:pt x="34" y="2"/>
                  <a:pt x="35" y="2"/>
                </a:cubicBezTo>
                <a:cubicBezTo>
                  <a:pt x="36" y="1"/>
                  <a:pt x="38" y="1"/>
                  <a:pt x="38" y="0"/>
                </a:cubicBezTo>
                <a:cubicBezTo>
                  <a:pt x="39" y="0"/>
                  <a:pt x="40" y="0"/>
                  <a:pt x="40" y="0"/>
                </a:cubicBezTo>
                <a:cubicBezTo>
                  <a:pt x="74" y="69"/>
                  <a:pt x="74" y="69"/>
                  <a:pt x="74" y="69"/>
                </a:cubicBezTo>
                <a:cubicBezTo>
                  <a:pt x="74" y="69"/>
                  <a:pt x="73" y="69"/>
                  <a:pt x="73" y="69"/>
                </a:cubicBezTo>
                <a:cubicBezTo>
                  <a:pt x="73" y="69"/>
                  <a:pt x="73" y="69"/>
                  <a:pt x="73" y="69"/>
                </a:cubicBezTo>
                <a:cubicBezTo>
                  <a:pt x="73" y="69"/>
                  <a:pt x="73" y="69"/>
                  <a:pt x="73" y="70"/>
                </a:cubicBezTo>
                <a:cubicBezTo>
                  <a:pt x="73" y="72"/>
                  <a:pt x="73" y="74"/>
                  <a:pt x="73" y="76"/>
                </a:cubicBezTo>
                <a:cubicBezTo>
                  <a:pt x="72" y="80"/>
                  <a:pt x="72" y="84"/>
                  <a:pt x="72" y="87"/>
                </a:cubicBezTo>
                <a:cubicBezTo>
                  <a:pt x="72" y="93"/>
                  <a:pt x="72" y="98"/>
                  <a:pt x="72" y="98"/>
                </a:cubicBezTo>
                <a:lnTo>
                  <a:pt x="0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8" name="Casilla">
            <a:extLst>
              <a:ext uri="{FF2B5EF4-FFF2-40B4-BE49-F238E27FC236}">
                <a16:creationId xmlns:a16="http://schemas.microsoft.com/office/drawing/2014/main" id="{CC3CC62A-3161-4697-9BF2-291EC9125827}"/>
              </a:ext>
            </a:extLst>
          </p:cNvPr>
          <p:cNvSpPr>
            <a:spLocks/>
          </p:cNvSpPr>
          <p:nvPr/>
        </p:nvSpPr>
        <p:spPr bwMode="auto">
          <a:xfrm>
            <a:off x="3815356" y="2987790"/>
            <a:ext cx="595157" cy="790369"/>
          </a:xfrm>
          <a:custGeom>
            <a:avLst/>
            <a:gdLst>
              <a:gd name="T0" fmla="*/ 0 w 73"/>
              <a:gd name="T1" fmla="*/ 47 h 97"/>
              <a:gd name="T2" fmla="*/ 0 w 73"/>
              <a:gd name="T3" fmla="*/ 47 h 97"/>
              <a:gd name="T4" fmla="*/ 0 w 73"/>
              <a:gd name="T5" fmla="*/ 47 h 97"/>
              <a:gd name="T6" fmla="*/ 0 w 73"/>
              <a:gd name="T7" fmla="*/ 42 h 97"/>
              <a:gd name="T8" fmla="*/ 0 w 73"/>
              <a:gd name="T9" fmla="*/ 36 h 97"/>
              <a:gd name="T10" fmla="*/ 1 w 73"/>
              <a:gd name="T11" fmla="*/ 11 h 97"/>
              <a:gd name="T12" fmla="*/ 1 w 73"/>
              <a:gd name="T13" fmla="*/ 0 h 97"/>
              <a:gd name="T14" fmla="*/ 73 w 73"/>
              <a:gd name="T15" fmla="*/ 1 h 97"/>
              <a:gd name="T16" fmla="*/ 73 w 73"/>
              <a:gd name="T17" fmla="*/ 12 h 97"/>
              <a:gd name="T18" fmla="*/ 72 w 73"/>
              <a:gd name="T19" fmla="*/ 38 h 97"/>
              <a:gd name="T20" fmla="*/ 72 w 73"/>
              <a:gd name="T21" fmla="*/ 46 h 97"/>
              <a:gd name="T22" fmla="*/ 72 w 73"/>
              <a:gd name="T23" fmla="*/ 49 h 97"/>
              <a:gd name="T24" fmla="*/ 72 w 73"/>
              <a:gd name="T25" fmla="*/ 51 h 97"/>
              <a:gd name="T26" fmla="*/ 71 w 73"/>
              <a:gd name="T27" fmla="*/ 54 h 97"/>
              <a:gd name="T28" fmla="*/ 68 w 73"/>
              <a:gd name="T29" fmla="*/ 77 h 97"/>
              <a:gd name="T30" fmla="*/ 64 w 73"/>
              <a:gd name="T31" fmla="*/ 92 h 97"/>
              <a:gd name="T32" fmla="*/ 62 w 73"/>
              <a:gd name="T33" fmla="*/ 96 h 97"/>
              <a:gd name="T34" fmla="*/ 61 w 73"/>
              <a:gd name="T35" fmla="*/ 97 h 97"/>
              <a:gd name="T36" fmla="*/ 0 w 73"/>
              <a:gd name="T37" fmla="*/ 47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3" h="97">
                <a:moveTo>
                  <a:pt x="0" y="47"/>
                </a:moveTo>
                <a:cubicBezTo>
                  <a:pt x="0" y="47"/>
                  <a:pt x="0" y="47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5"/>
                  <a:pt x="0" y="44"/>
                  <a:pt x="0" y="42"/>
                </a:cubicBezTo>
                <a:cubicBezTo>
                  <a:pt x="0" y="40"/>
                  <a:pt x="0" y="38"/>
                  <a:pt x="0" y="36"/>
                </a:cubicBezTo>
                <a:cubicBezTo>
                  <a:pt x="1" y="27"/>
                  <a:pt x="1" y="18"/>
                  <a:pt x="1" y="11"/>
                </a:cubicBezTo>
                <a:cubicBezTo>
                  <a:pt x="1" y="4"/>
                  <a:pt x="1" y="0"/>
                  <a:pt x="1" y="0"/>
                </a:cubicBezTo>
                <a:cubicBezTo>
                  <a:pt x="73" y="1"/>
                  <a:pt x="73" y="1"/>
                  <a:pt x="73" y="1"/>
                </a:cubicBezTo>
                <a:cubicBezTo>
                  <a:pt x="73" y="1"/>
                  <a:pt x="73" y="6"/>
                  <a:pt x="73" y="12"/>
                </a:cubicBezTo>
                <a:cubicBezTo>
                  <a:pt x="73" y="19"/>
                  <a:pt x="73" y="28"/>
                  <a:pt x="72" y="38"/>
                </a:cubicBezTo>
                <a:cubicBezTo>
                  <a:pt x="72" y="41"/>
                  <a:pt x="72" y="43"/>
                  <a:pt x="72" y="46"/>
                </a:cubicBezTo>
                <a:cubicBezTo>
                  <a:pt x="72" y="47"/>
                  <a:pt x="72" y="48"/>
                  <a:pt x="72" y="49"/>
                </a:cubicBezTo>
                <a:cubicBezTo>
                  <a:pt x="72" y="50"/>
                  <a:pt x="72" y="51"/>
                  <a:pt x="72" y="51"/>
                </a:cubicBezTo>
                <a:cubicBezTo>
                  <a:pt x="72" y="52"/>
                  <a:pt x="72" y="53"/>
                  <a:pt x="71" y="54"/>
                </a:cubicBezTo>
                <a:cubicBezTo>
                  <a:pt x="71" y="63"/>
                  <a:pt x="70" y="71"/>
                  <a:pt x="68" y="77"/>
                </a:cubicBezTo>
                <a:cubicBezTo>
                  <a:pt x="67" y="83"/>
                  <a:pt x="65" y="88"/>
                  <a:pt x="64" y="92"/>
                </a:cubicBezTo>
                <a:cubicBezTo>
                  <a:pt x="63" y="93"/>
                  <a:pt x="63" y="95"/>
                  <a:pt x="62" y="96"/>
                </a:cubicBezTo>
                <a:cubicBezTo>
                  <a:pt x="62" y="96"/>
                  <a:pt x="61" y="97"/>
                  <a:pt x="61" y="97"/>
                </a:cubicBezTo>
                <a:lnTo>
                  <a:pt x="0" y="47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0" name="Casilla">
            <a:extLst>
              <a:ext uri="{FF2B5EF4-FFF2-40B4-BE49-F238E27FC236}">
                <a16:creationId xmlns:a16="http://schemas.microsoft.com/office/drawing/2014/main" id="{ABFC5940-6047-42AA-B812-4130B257AD36}"/>
              </a:ext>
            </a:extLst>
          </p:cNvPr>
          <p:cNvSpPr>
            <a:spLocks/>
          </p:cNvSpPr>
          <p:nvPr/>
        </p:nvSpPr>
        <p:spPr bwMode="auto">
          <a:xfrm>
            <a:off x="3472546" y="3329015"/>
            <a:ext cx="839568" cy="644357"/>
          </a:xfrm>
          <a:custGeom>
            <a:avLst/>
            <a:gdLst>
              <a:gd name="T0" fmla="*/ 16 w 103"/>
              <a:gd name="T1" fmla="*/ 0 h 79"/>
              <a:gd name="T2" fmla="*/ 38 w 103"/>
              <a:gd name="T3" fmla="*/ 5 h 79"/>
              <a:gd name="T4" fmla="*/ 41 w 103"/>
              <a:gd name="T5" fmla="*/ 5 h 79"/>
              <a:gd name="T6" fmla="*/ 41 w 103"/>
              <a:gd name="T7" fmla="*/ 6 h 79"/>
              <a:gd name="T8" fmla="*/ 41 w 103"/>
              <a:gd name="T9" fmla="*/ 6 h 79"/>
              <a:gd name="T10" fmla="*/ 42 w 103"/>
              <a:gd name="T11" fmla="*/ 6 h 79"/>
              <a:gd name="T12" fmla="*/ 42 w 103"/>
              <a:gd name="T13" fmla="*/ 5 h 79"/>
              <a:gd name="T14" fmla="*/ 103 w 103"/>
              <a:gd name="T15" fmla="*/ 55 h 79"/>
              <a:gd name="T16" fmla="*/ 97 w 103"/>
              <a:gd name="T17" fmla="*/ 64 h 79"/>
              <a:gd name="T18" fmla="*/ 89 w 103"/>
              <a:gd name="T19" fmla="*/ 71 h 79"/>
              <a:gd name="T20" fmla="*/ 87 w 103"/>
              <a:gd name="T21" fmla="*/ 72 h 79"/>
              <a:gd name="T22" fmla="*/ 86 w 103"/>
              <a:gd name="T23" fmla="*/ 73 h 79"/>
              <a:gd name="T24" fmla="*/ 85 w 103"/>
              <a:gd name="T25" fmla="*/ 73 h 79"/>
              <a:gd name="T26" fmla="*/ 80 w 103"/>
              <a:gd name="T27" fmla="*/ 76 h 79"/>
              <a:gd name="T28" fmla="*/ 79 w 103"/>
              <a:gd name="T29" fmla="*/ 76 h 79"/>
              <a:gd name="T30" fmla="*/ 79 w 103"/>
              <a:gd name="T31" fmla="*/ 76 h 79"/>
              <a:gd name="T32" fmla="*/ 77 w 103"/>
              <a:gd name="T33" fmla="*/ 76 h 79"/>
              <a:gd name="T34" fmla="*/ 75 w 103"/>
              <a:gd name="T35" fmla="*/ 77 h 79"/>
              <a:gd name="T36" fmla="*/ 72 w 103"/>
              <a:gd name="T37" fmla="*/ 78 h 79"/>
              <a:gd name="T38" fmla="*/ 69 w 103"/>
              <a:gd name="T39" fmla="*/ 78 h 79"/>
              <a:gd name="T40" fmla="*/ 46 w 103"/>
              <a:gd name="T41" fmla="*/ 78 h 79"/>
              <a:gd name="T42" fmla="*/ 34 w 103"/>
              <a:gd name="T43" fmla="*/ 77 h 79"/>
              <a:gd name="T44" fmla="*/ 31 w 103"/>
              <a:gd name="T45" fmla="*/ 77 h 79"/>
              <a:gd name="T46" fmla="*/ 30 w 103"/>
              <a:gd name="T47" fmla="*/ 77 h 79"/>
              <a:gd name="T48" fmla="*/ 30 w 103"/>
              <a:gd name="T49" fmla="*/ 77 h 79"/>
              <a:gd name="T50" fmla="*/ 29 w 103"/>
              <a:gd name="T51" fmla="*/ 77 h 79"/>
              <a:gd name="T52" fmla="*/ 26 w 103"/>
              <a:gd name="T53" fmla="*/ 76 h 79"/>
              <a:gd name="T54" fmla="*/ 0 w 103"/>
              <a:gd name="T55" fmla="*/ 71 h 79"/>
              <a:gd name="T56" fmla="*/ 16 w 103"/>
              <a:gd name="T57" fmla="*/ 0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03" h="79">
                <a:moveTo>
                  <a:pt x="16" y="0"/>
                </a:moveTo>
                <a:cubicBezTo>
                  <a:pt x="23" y="2"/>
                  <a:pt x="31" y="4"/>
                  <a:pt x="38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6"/>
                  <a:pt x="41" y="6"/>
                  <a:pt x="41" y="6"/>
                </a:cubicBezTo>
                <a:cubicBezTo>
                  <a:pt x="41" y="6"/>
                  <a:pt x="41" y="6"/>
                  <a:pt x="41" y="6"/>
                </a:cubicBezTo>
                <a:cubicBezTo>
                  <a:pt x="41" y="6"/>
                  <a:pt x="42" y="6"/>
                  <a:pt x="42" y="6"/>
                </a:cubicBezTo>
                <a:cubicBezTo>
                  <a:pt x="42" y="5"/>
                  <a:pt x="42" y="5"/>
                  <a:pt x="42" y="5"/>
                </a:cubicBezTo>
                <a:cubicBezTo>
                  <a:pt x="103" y="55"/>
                  <a:pt x="103" y="55"/>
                  <a:pt x="103" y="55"/>
                </a:cubicBezTo>
                <a:cubicBezTo>
                  <a:pt x="102" y="58"/>
                  <a:pt x="100" y="61"/>
                  <a:pt x="97" y="64"/>
                </a:cubicBezTo>
                <a:cubicBezTo>
                  <a:pt x="95" y="66"/>
                  <a:pt x="92" y="69"/>
                  <a:pt x="89" y="71"/>
                </a:cubicBezTo>
                <a:cubicBezTo>
                  <a:pt x="88" y="71"/>
                  <a:pt x="88" y="72"/>
                  <a:pt x="87" y="72"/>
                </a:cubicBezTo>
                <a:cubicBezTo>
                  <a:pt x="86" y="73"/>
                  <a:pt x="86" y="73"/>
                  <a:pt x="86" y="73"/>
                </a:cubicBezTo>
                <a:cubicBezTo>
                  <a:pt x="85" y="73"/>
                  <a:pt x="85" y="73"/>
                  <a:pt x="85" y="73"/>
                </a:cubicBezTo>
                <a:cubicBezTo>
                  <a:pt x="80" y="76"/>
                  <a:pt x="80" y="76"/>
                  <a:pt x="80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5" y="77"/>
                  <a:pt x="75" y="77"/>
                  <a:pt x="75" y="77"/>
                </a:cubicBezTo>
                <a:cubicBezTo>
                  <a:pt x="72" y="78"/>
                  <a:pt x="72" y="78"/>
                  <a:pt x="72" y="78"/>
                </a:cubicBezTo>
                <a:cubicBezTo>
                  <a:pt x="69" y="78"/>
                  <a:pt x="69" y="78"/>
                  <a:pt x="69" y="78"/>
                </a:cubicBezTo>
                <a:cubicBezTo>
                  <a:pt x="62" y="79"/>
                  <a:pt x="54" y="79"/>
                  <a:pt x="46" y="78"/>
                </a:cubicBezTo>
                <a:cubicBezTo>
                  <a:pt x="42" y="78"/>
                  <a:pt x="38" y="78"/>
                  <a:pt x="34" y="77"/>
                </a:cubicBezTo>
                <a:cubicBezTo>
                  <a:pt x="31" y="77"/>
                  <a:pt x="31" y="77"/>
                  <a:pt x="31" y="77"/>
                </a:cubicBezTo>
                <a:cubicBezTo>
                  <a:pt x="30" y="77"/>
                  <a:pt x="30" y="77"/>
                  <a:pt x="30" y="77"/>
                </a:cubicBezTo>
                <a:cubicBezTo>
                  <a:pt x="30" y="77"/>
                  <a:pt x="30" y="77"/>
                  <a:pt x="30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26" y="76"/>
                  <a:pt x="26" y="76"/>
                  <a:pt x="26" y="76"/>
                </a:cubicBezTo>
                <a:cubicBezTo>
                  <a:pt x="16" y="74"/>
                  <a:pt x="8" y="73"/>
                  <a:pt x="0" y="71"/>
                </a:cubicBezTo>
                <a:lnTo>
                  <a:pt x="16" y="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2" name="Casilla">
            <a:extLst>
              <a:ext uri="{FF2B5EF4-FFF2-40B4-BE49-F238E27FC236}">
                <a16:creationId xmlns:a16="http://schemas.microsoft.com/office/drawing/2014/main" id="{8DFD10E9-FC22-45B7-975F-167E5973F9AC}"/>
              </a:ext>
            </a:extLst>
          </p:cNvPr>
          <p:cNvSpPr>
            <a:spLocks/>
          </p:cNvSpPr>
          <p:nvPr/>
        </p:nvSpPr>
        <p:spPr bwMode="auto">
          <a:xfrm>
            <a:off x="2820253" y="3248072"/>
            <a:ext cx="782433" cy="660228"/>
          </a:xfrm>
          <a:custGeom>
            <a:avLst/>
            <a:gdLst>
              <a:gd name="T0" fmla="*/ 0 w 96"/>
              <a:gd name="T1" fmla="*/ 6 h 81"/>
              <a:gd name="T2" fmla="*/ 1 w 96"/>
              <a:gd name="T3" fmla="*/ 6 h 81"/>
              <a:gd name="T4" fmla="*/ 6 w 96"/>
              <a:gd name="T5" fmla="*/ 4 h 81"/>
              <a:gd name="T6" fmla="*/ 12 w 96"/>
              <a:gd name="T7" fmla="*/ 2 h 81"/>
              <a:gd name="T8" fmla="*/ 17 w 96"/>
              <a:gd name="T9" fmla="*/ 1 h 81"/>
              <a:gd name="T10" fmla="*/ 22 w 96"/>
              <a:gd name="T11" fmla="*/ 1 h 81"/>
              <a:gd name="T12" fmla="*/ 27 w 96"/>
              <a:gd name="T13" fmla="*/ 0 h 81"/>
              <a:gd name="T14" fmla="*/ 32 w 96"/>
              <a:gd name="T15" fmla="*/ 0 h 81"/>
              <a:gd name="T16" fmla="*/ 37 w 96"/>
              <a:gd name="T17" fmla="*/ 0 h 81"/>
              <a:gd name="T18" fmla="*/ 41 w 96"/>
              <a:gd name="T19" fmla="*/ 0 h 81"/>
              <a:gd name="T20" fmla="*/ 58 w 96"/>
              <a:gd name="T21" fmla="*/ 2 h 81"/>
              <a:gd name="T22" fmla="*/ 85 w 96"/>
              <a:gd name="T23" fmla="*/ 8 h 81"/>
              <a:gd name="T24" fmla="*/ 96 w 96"/>
              <a:gd name="T25" fmla="*/ 10 h 81"/>
              <a:gd name="T26" fmla="*/ 80 w 96"/>
              <a:gd name="T27" fmla="*/ 81 h 81"/>
              <a:gd name="T28" fmla="*/ 68 w 96"/>
              <a:gd name="T29" fmla="*/ 78 h 81"/>
              <a:gd name="T30" fmla="*/ 46 w 96"/>
              <a:gd name="T31" fmla="*/ 73 h 81"/>
              <a:gd name="T32" fmla="*/ 36 w 96"/>
              <a:gd name="T33" fmla="*/ 72 h 81"/>
              <a:gd name="T34" fmla="*/ 34 w 96"/>
              <a:gd name="T35" fmla="*/ 72 h 81"/>
              <a:gd name="T36" fmla="*/ 32 w 96"/>
              <a:gd name="T37" fmla="*/ 72 h 81"/>
              <a:gd name="T38" fmla="*/ 32 w 96"/>
              <a:gd name="T39" fmla="*/ 72 h 81"/>
              <a:gd name="T40" fmla="*/ 32 w 96"/>
              <a:gd name="T41" fmla="*/ 72 h 81"/>
              <a:gd name="T42" fmla="*/ 32 w 96"/>
              <a:gd name="T43" fmla="*/ 72 h 81"/>
              <a:gd name="T44" fmla="*/ 0 w 96"/>
              <a:gd name="T45" fmla="*/ 6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6" h="81">
                <a:moveTo>
                  <a:pt x="0" y="6"/>
                </a:moveTo>
                <a:cubicBezTo>
                  <a:pt x="0" y="6"/>
                  <a:pt x="0" y="6"/>
                  <a:pt x="1" y="6"/>
                </a:cubicBezTo>
                <a:cubicBezTo>
                  <a:pt x="2" y="5"/>
                  <a:pt x="4" y="5"/>
                  <a:pt x="6" y="4"/>
                </a:cubicBezTo>
                <a:cubicBezTo>
                  <a:pt x="7" y="4"/>
                  <a:pt x="10" y="3"/>
                  <a:pt x="12" y="2"/>
                </a:cubicBezTo>
                <a:cubicBezTo>
                  <a:pt x="14" y="2"/>
                  <a:pt x="15" y="2"/>
                  <a:pt x="17" y="1"/>
                </a:cubicBezTo>
                <a:cubicBezTo>
                  <a:pt x="18" y="1"/>
                  <a:pt x="20" y="1"/>
                  <a:pt x="22" y="1"/>
                </a:cubicBezTo>
                <a:cubicBezTo>
                  <a:pt x="23" y="0"/>
                  <a:pt x="25" y="0"/>
                  <a:pt x="27" y="0"/>
                </a:cubicBezTo>
                <a:cubicBezTo>
                  <a:pt x="29" y="0"/>
                  <a:pt x="31" y="0"/>
                  <a:pt x="32" y="0"/>
                </a:cubicBezTo>
                <a:cubicBezTo>
                  <a:pt x="34" y="0"/>
                  <a:pt x="35" y="0"/>
                  <a:pt x="37" y="0"/>
                </a:cubicBezTo>
                <a:cubicBezTo>
                  <a:pt x="38" y="0"/>
                  <a:pt x="39" y="0"/>
                  <a:pt x="41" y="0"/>
                </a:cubicBezTo>
                <a:cubicBezTo>
                  <a:pt x="47" y="1"/>
                  <a:pt x="52" y="1"/>
                  <a:pt x="58" y="2"/>
                </a:cubicBezTo>
                <a:cubicBezTo>
                  <a:pt x="68" y="4"/>
                  <a:pt x="78" y="6"/>
                  <a:pt x="85" y="8"/>
                </a:cubicBezTo>
                <a:cubicBezTo>
                  <a:pt x="91" y="9"/>
                  <a:pt x="96" y="10"/>
                  <a:pt x="96" y="10"/>
                </a:cubicBezTo>
                <a:cubicBezTo>
                  <a:pt x="80" y="81"/>
                  <a:pt x="80" y="81"/>
                  <a:pt x="80" y="81"/>
                </a:cubicBezTo>
                <a:cubicBezTo>
                  <a:pt x="80" y="81"/>
                  <a:pt x="75" y="80"/>
                  <a:pt x="68" y="78"/>
                </a:cubicBezTo>
                <a:cubicBezTo>
                  <a:pt x="62" y="77"/>
                  <a:pt x="53" y="75"/>
                  <a:pt x="46" y="73"/>
                </a:cubicBezTo>
                <a:cubicBezTo>
                  <a:pt x="42" y="73"/>
                  <a:pt x="39" y="72"/>
                  <a:pt x="36" y="72"/>
                </a:cubicBezTo>
                <a:cubicBezTo>
                  <a:pt x="35" y="72"/>
                  <a:pt x="35" y="72"/>
                  <a:pt x="34" y="72"/>
                </a:cubicBezTo>
                <a:cubicBezTo>
                  <a:pt x="33" y="72"/>
                  <a:pt x="33" y="72"/>
                  <a:pt x="32" y="72"/>
                </a:cubicBezTo>
                <a:cubicBezTo>
                  <a:pt x="32" y="72"/>
                  <a:pt x="32" y="72"/>
                  <a:pt x="32" y="72"/>
                </a:cubicBezTo>
                <a:cubicBezTo>
                  <a:pt x="32" y="72"/>
                  <a:pt x="32" y="72"/>
                  <a:pt x="32" y="72"/>
                </a:cubicBezTo>
                <a:cubicBezTo>
                  <a:pt x="32" y="72"/>
                  <a:pt x="32" y="72"/>
                  <a:pt x="32" y="72"/>
                </a:cubicBezTo>
                <a:lnTo>
                  <a:pt x="0" y="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4" name="Casilla">
            <a:extLst>
              <a:ext uri="{FF2B5EF4-FFF2-40B4-BE49-F238E27FC236}">
                <a16:creationId xmlns:a16="http://schemas.microsoft.com/office/drawing/2014/main" id="{5C9C3C4C-EC46-4622-9B22-B051E6BC033C}"/>
              </a:ext>
            </a:extLst>
          </p:cNvPr>
          <p:cNvSpPr>
            <a:spLocks/>
          </p:cNvSpPr>
          <p:nvPr/>
        </p:nvSpPr>
        <p:spPr bwMode="auto">
          <a:xfrm>
            <a:off x="2429830" y="3313144"/>
            <a:ext cx="652292" cy="823698"/>
          </a:xfrm>
          <a:custGeom>
            <a:avLst/>
            <a:gdLst>
              <a:gd name="T0" fmla="*/ 0 w 80"/>
              <a:gd name="T1" fmla="*/ 93 h 101"/>
              <a:gd name="T2" fmla="*/ 0 w 80"/>
              <a:gd name="T3" fmla="*/ 89 h 101"/>
              <a:gd name="T4" fmla="*/ 1 w 80"/>
              <a:gd name="T5" fmla="*/ 80 h 101"/>
              <a:gd name="T6" fmla="*/ 4 w 80"/>
              <a:gd name="T7" fmla="*/ 66 h 101"/>
              <a:gd name="T8" fmla="*/ 8 w 80"/>
              <a:gd name="T9" fmla="*/ 50 h 101"/>
              <a:gd name="T10" fmla="*/ 9 w 80"/>
              <a:gd name="T11" fmla="*/ 46 h 101"/>
              <a:gd name="T12" fmla="*/ 10 w 80"/>
              <a:gd name="T13" fmla="*/ 44 h 101"/>
              <a:gd name="T14" fmla="*/ 11 w 80"/>
              <a:gd name="T15" fmla="*/ 41 h 101"/>
              <a:gd name="T16" fmla="*/ 13 w 80"/>
              <a:gd name="T17" fmla="*/ 37 h 101"/>
              <a:gd name="T18" fmla="*/ 14 w 80"/>
              <a:gd name="T19" fmla="*/ 35 h 101"/>
              <a:gd name="T20" fmla="*/ 14 w 80"/>
              <a:gd name="T21" fmla="*/ 34 h 101"/>
              <a:gd name="T22" fmla="*/ 15 w 80"/>
              <a:gd name="T23" fmla="*/ 32 h 101"/>
              <a:gd name="T24" fmla="*/ 16 w 80"/>
              <a:gd name="T25" fmla="*/ 29 h 101"/>
              <a:gd name="T26" fmla="*/ 18 w 80"/>
              <a:gd name="T27" fmla="*/ 27 h 101"/>
              <a:gd name="T28" fmla="*/ 21 w 80"/>
              <a:gd name="T29" fmla="*/ 22 h 101"/>
              <a:gd name="T30" fmla="*/ 24 w 80"/>
              <a:gd name="T31" fmla="*/ 17 h 101"/>
              <a:gd name="T32" fmla="*/ 28 w 80"/>
              <a:gd name="T33" fmla="*/ 13 h 101"/>
              <a:gd name="T34" fmla="*/ 40 w 80"/>
              <a:gd name="T35" fmla="*/ 3 h 101"/>
              <a:gd name="T36" fmla="*/ 44 w 80"/>
              <a:gd name="T37" fmla="*/ 0 h 101"/>
              <a:gd name="T38" fmla="*/ 46 w 80"/>
              <a:gd name="T39" fmla="*/ 0 h 101"/>
              <a:gd name="T40" fmla="*/ 80 w 80"/>
              <a:gd name="T41" fmla="*/ 64 h 101"/>
              <a:gd name="T42" fmla="*/ 80 w 80"/>
              <a:gd name="T43" fmla="*/ 64 h 101"/>
              <a:gd name="T44" fmla="*/ 80 w 80"/>
              <a:gd name="T45" fmla="*/ 64 h 101"/>
              <a:gd name="T46" fmla="*/ 79 w 80"/>
              <a:gd name="T47" fmla="*/ 64 h 101"/>
              <a:gd name="T48" fmla="*/ 79 w 80"/>
              <a:gd name="T49" fmla="*/ 64 h 101"/>
              <a:gd name="T50" fmla="*/ 79 w 80"/>
              <a:gd name="T51" fmla="*/ 64 h 101"/>
              <a:gd name="T52" fmla="*/ 80 w 80"/>
              <a:gd name="T53" fmla="*/ 64 h 101"/>
              <a:gd name="T54" fmla="*/ 79 w 80"/>
              <a:gd name="T55" fmla="*/ 64 h 101"/>
              <a:gd name="T56" fmla="*/ 79 w 80"/>
              <a:gd name="T57" fmla="*/ 65 h 101"/>
              <a:gd name="T58" fmla="*/ 79 w 80"/>
              <a:gd name="T59" fmla="*/ 66 h 101"/>
              <a:gd name="T60" fmla="*/ 78 w 80"/>
              <a:gd name="T61" fmla="*/ 67 h 101"/>
              <a:gd name="T62" fmla="*/ 78 w 80"/>
              <a:gd name="T63" fmla="*/ 68 h 101"/>
              <a:gd name="T64" fmla="*/ 77 w 80"/>
              <a:gd name="T65" fmla="*/ 69 h 101"/>
              <a:gd name="T66" fmla="*/ 77 w 80"/>
              <a:gd name="T67" fmla="*/ 72 h 101"/>
              <a:gd name="T68" fmla="*/ 74 w 80"/>
              <a:gd name="T69" fmla="*/ 81 h 101"/>
              <a:gd name="T70" fmla="*/ 72 w 80"/>
              <a:gd name="T71" fmla="*/ 91 h 101"/>
              <a:gd name="T72" fmla="*/ 71 w 80"/>
              <a:gd name="T73" fmla="*/ 98 h 101"/>
              <a:gd name="T74" fmla="*/ 71 w 80"/>
              <a:gd name="T75" fmla="*/ 101 h 101"/>
              <a:gd name="T76" fmla="*/ 0 w 80"/>
              <a:gd name="T77" fmla="*/ 93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0" h="101">
                <a:moveTo>
                  <a:pt x="0" y="93"/>
                </a:moveTo>
                <a:cubicBezTo>
                  <a:pt x="0" y="93"/>
                  <a:pt x="0" y="91"/>
                  <a:pt x="0" y="89"/>
                </a:cubicBezTo>
                <a:cubicBezTo>
                  <a:pt x="0" y="87"/>
                  <a:pt x="1" y="84"/>
                  <a:pt x="1" y="80"/>
                </a:cubicBezTo>
                <a:cubicBezTo>
                  <a:pt x="2" y="76"/>
                  <a:pt x="3" y="71"/>
                  <a:pt x="4" y="66"/>
                </a:cubicBezTo>
                <a:cubicBezTo>
                  <a:pt x="5" y="61"/>
                  <a:pt x="6" y="56"/>
                  <a:pt x="8" y="50"/>
                </a:cubicBezTo>
                <a:cubicBezTo>
                  <a:pt x="8" y="49"/>
                  <a:pt x="9" y="47"/>
                  <a:pt x="9" y="46"/>
                </a:cubicBezTo>
                <a:cubicBezTo>
                  <a:pt x="10" y="44"/>
                  <a:pt x="10" y="44"/>
                  <a:pt x="10" y="44"/>
                </a:cubicBezTo>
                <a:cubicBezTo>
                  <a:pt x="10" y="43"/>
                  <a:pt x="11" y="42"/>
                  <a:pt x="11" y="41"/>
                </a:cubicBezTo>
                <a:cubicBezTo>
                  <a:pt x="12" y="40"/>
                  <a:pt x="12" y="39"/>
                  <a:pt x="13" y="37"/>
                </a:cubicBezTo>
                <a:cubicBezTo>
                  <a:pt x="13" y="36"/>
                  <a:pt x="13" y="36"/>
                  <a:pt x="14" y="35"/>
                </a:cubicBezTo>
                <a:cubicBezTo>
                  <a:pt x="14" y="34"/>
                  <a:pt x="14" y="34"/>
                  <a:pt x="14" y="34"/>
                </a:cubicBezTo>
                <a:cubicBezTo>
                  <a:pt x="15" y="32"/>
                  <a:pt x="15" y="32"/>
                  <a:pt x="15" y="32"/>
                </a:cubicBezTo>
                <a:cubicBezTo>
                  <a:pt x="15" y="31"/>
                  <a:pt x="16" y="30"/>
                  <a:pt x="16" y="29"/>
                </a:cubicBezTo>
                <a:cubicBezTo>
                  <a:pt x="17" y="28"/>
                  <a:pt x="17" y="28"/>
                  <a:pt x="18" y="27"/>
                </a:cubicBezTo>
                <a:cubicBezTo>
                  <a:pt x="19" y="25"/>
                  <a:pt x="20" y="23"/>
                  <a:pt x="21" y="22"/>
                </a:cubicBezTo>
                <a:cubicBezTo>
                  <a:pt x="22" y="20"/>
                  <a:pt x="23" y="18"/>
                  <a:pt x="24" y="17"/>
                </a:cubicBezTo>
                <a:cubicBezTo>
                  <a:pt x="26" y="16"/>
                  <a:pt x="27" y="14"/>
                  <a:pt x="28" y="13"/>
                </a:cubicBezTo>
                <a:cubicBezTo>
                  <a:pt x="32" y="8"/>
                  <a:pt x="37" y="5"/>
                  <a:pt x="40" y="3"/>
                </a:cubicBezTo>
                <a:cubicBezTo>
                  <a:pt x="42" y="1"/>
                  <a:pt x="43" y="1"/>
                  <a:pt x="44" y="0"/>
                </a:cubicBezTo>
                <a:cubicBezTo>
                  <a:pt x="45" y="0"/>
                  <a:pt x="46" y="0"/>
                  <a:pt x="46" y="0"/>
                </a:cubicBezTo>
                <a:cubicBezTo>
                  <a:pt x="80" y="64"/>
                  <a:pt x="80" y="64"/>
                  <a:pt x="80" y="64"/>
                </a:cubicBezTo>
                <a:cubicBezTo>
                  <a:pt x="80" y="64"/>
                  <a:pt x="80" y="64"/>
                  <a:pt x="80" y="64"/>
                </a:cubicBezTo>
                <a:cubicBezTo>
                  <a:pt x="80" y="64"/>
                  <a:pt x="80" y="64"/>
                  <a:pt x="80" y="64"/>
                </a:cubicBezTo>
                <a:cubicBezTo>
                  <a:pt x="79" y="64"/>
                  <a:pt x="79" y="64"/>
                  <a:pt x="79" y="64"/>
                </a:cubicBezTo>
                <a:cubicBezTo>
                  <a:pt x="79" y="64"/>
                  <a:pt x="79" y="64"/>
                  <a:pt x="79" y="64"/>
                </a:cubicBezTo>
                <a:cubicBezTo>
                  <a:pt x="79" y="64"/>
                  <a:pt x="79" y="64"/>
                  <a:pt x="79" y="64"/>
                </a:cubicBezTo>
                <a:cubicBezTo>
                  <a:pt x="79" y="64"/>
                  <a:pt x="80" y="64"/>
                  <a:pt x="80" y="64"/>
                </a:cubicBezTo>
                <a:cubicBezTo>
                  <a:pt x="80" y="64"/>
                  <a:pt x="79" y="64"/>
                  <a:pt x="79" y="64"/>
                </a:cubicBezTo>
                <a:cubicBezTo>
                  <a:pt x="79" y="64"/>
                  <a:pt x="79" y="65"/>
                  <a:pt x="79" y="65"/>
                </a:cubicBezTo>
                <a:cubicBezTo>
                  <a:pt x="79" y="66"/>
                  <a:pt x="79" y="66"/>
                  <a:pt x="79" y="66"/>
                </a:cubicBezTo>
                <a:cubicBezTo>
                  <a:pt x="79" y="66"/>
                  <a:pt x="78" y="67"/>
                  <a:pt x="78" y="67"/>
                </a:cubicBezTo>
                <a:cubicBezTo>
                  <a:pt x="78" y="68"/>
                  <a:pt x="78" y="68"/>
                  <a:pt x="78" y="68"/>
                </a:cubicBezTo>
                <a:cubicBezTo>
                  <a:pt x="77" y="69"/>
                  <a:pt x="77" y="69"/>
                  <a:pt x="77" y="69"/>
                </a:cubicBezTo>
                <a:cubicBezTo>
                  <a:pt x="77" y="70"/>
                  <a:pt x="77" y="71"/>
                  <a:pt x="77" y="72"/>
                </a:cubicBezTo>
                <a:cubicBezTo>
                  <a:pt x="76" y="75"/>
                  <a:pt x="75" y="78"/>
                  <a:pt x="74" y="81"/>
                </a:cubicBezTo>
                <a:cubicBezTo>
                  <a:pt x="73" y="85"/>
                  <a:pt x="73" y="88"/>
                  <a:pt x="72" y="91"/>
                </a:cubicBezTo>
                <a:cubicBezTo>
                  <a:pt x="72" y="94"/>
                  <a:pt x="72" y="96"/>
                  <a:pt x="71" y="98"/>
                </a:cubicBezTo>
                <a:cubicBezTo>
                  <a:pt x="71" y="100"/>
                  <a:pt x="71" y="101"/>
                  <a:pt x="71" y="101"/>
                </a:cubicBezTo>
                <a:lnTo>
                  <a:pt x="0" y="93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6" name="Casilla">
            <a:extLst>
              <a:ext uri="{FF2B5EF4-FFF2-40B4-BE49-F238E27FC236}">
                <a16:creationId xmlns:a16="http://schemas.microsoft.com/office/drawing/2014/main" id="{FA013C94-CE47-4F88-9466-980827453B49}"/>
              </a:ext>
            </a:extLst>
          </p:cNvPr>
          <p:cNvSpPr>
            <a:spLocks/>
          </p:cNvSpPr>
          <p:nvPr/>
        </p:nvSpPr>
        <p:spPr bwMode="auto">
          <a:xfrm>
            <a:off x="2404437" y="4071771"/>
            <a:ext cx="604679" cy="644357"/>
          </a:xfrm>
          <a:custGeom>
            <a:avLst/>
            <a:gdLst>
              <a:gd name="T0" fmla="*/ 1 w 74"/>
              <a:gd name="T1" fmla="*/ 79 h 79"/>
              <a:gd name="T2" fmla="*/ 0 w 74"/>
              <a:gd name="T3" fmla="*/ 67 h 79"/>
              <a:gd name="T4" fmla="*/ 0 w 74"/>
              <a:gd name="T5" fmla="*/ 40 h 79"/>
              <a:gd name="T6" fmla="*/ 1 w 74"/>
              <a:gd name="T7" fmla="*/ 12 h 79"/>
              <a:gd name="T8" fmla="*/ 3 w 74"/>
              <a:gd name="T9" fmla="*/ 0 h 79"/>
              <a:gd name="T10" fmla="*/ 74 w 74"/>
              <a:gd name="T11" fmla="*/ 8 h 79"/>
              <a:gd name="T12" fmla="*/ 73 w 74"/>
              <a:gd name="T13" fmla="*/ 18 h 79"/>
              <a:gd name="T14" fmla="*/ 72 w 74"/>
              <a:gd name="T15" fmla="*/ 41 h 79"/>
              <a:gd name="T16" fmla="*/ 72 w 74"/>
              <a:gd name="T17" fmla="*/ 64 h 79"/>
              <a:gd name="T18" fmla="*/ 73 w 74"/>
              <a:gd name="T19" fmla="*/ 75 h 79"/>
              <a:gd name="T20" fmla="*/ 1 w 74"/>
              <a:gd name="T21" fmla="*/ 79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4" h="79">
                <a:moveTo>
                  <a:pt x="1" y="79"/>
                </a:moveTo>
                <a:cubicBezTo>
                  <a:pt x="1" y="79"/>
                  <a:pt x="1" y="74"/>
                  <a:pt x="0" y="67"/>
                </a:cubicBezTo>
                <a:cubicBezTo>
                  <a:pt x="0" y="60"/>
                  <a:pt x="0" y="50"/>
                  <a:pt x="0" y="40"/>
                </a:cubicBezTo>
                <a:cubicBezTo>
                  <a:pt x="0" y="30"/>
                  <a:pt x="1" y="20"/>
                  <a:pt x="1" y="12"/>
                </a:cubicBezTo>
                <a:cubicBezTo>
                  <a:pt x="2" y="5"/>
                  <a:pt x="3" y="0"/>
                  <a:pt x="3" y="0"/>
                </a:cubicBezTo>
                <a:cubicBezTo>
                  <a:pt x="74" y="8"/>
                  <a:pt x="74" y="8"/>
                  <a:pt x="74" y="8"/>
                </a:cubicBezTo>
                <a:cubicBezTo>
                  <a:pt x="74" y="8"/>
                  <a:pt x="74" y="12"/>
                  <a:pt x="73" y="18"/>
                </a:cubicBezTo>
                <a:cubicBezTo>
                  <a:pt x="73" y="24"/>
                  <a:pt x="72" y="32"/>
                  <a:pt x="72" y="41"/>
                </a:cubicBezTo>
                <a:cubicBezTo>
                  <a:pt x="72" y="49"/>
                  <a:pt x="72" y="58"/>
                  <a:pt x="72" y="64"/>
                </a:cubicBezTo>
                <a:cubicBezTo>
                  <a:pt x="73" y="70"/>
                  <a:pt x="73" y="75"/>
                  <a:pt x="73" y="75"/>
                </a:cubicBezTo>
                <a:lnTo>
                  <a:pt x="1" y="79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8" name="Casilla">
            <a:extLst>
              <a:ext uri="{FF2B5EF4-FFF2-40B4-BE49-F238E27FC236}">
                <a16:creationId xmlns:a16="http://schemas.microsoft.com/office/drawing/2014/main" id="{6EE3225C-4A1A-480D-836E-76728A62F00E}"/>
              </a:ext>
            </a:extLst>
          </p:cNvPr>
          <p:cNvSpPr>
            <a:spLocks/>
          </p:cNvSpPr>
          <p:nvPr/>
        </p:nvSpPr>
        <p:spPr bwMode="auto">
          <a:xfrm>
            <a:off x="2413959" y="4684386"/>
            <a:ext cx="668163" cy="684035"/>
          </a:xfrm>
          <a:custGeom>
            <a:avLst/>
            <a:gdLst>
              <a:gd name="T0" fmla="*/ 13 w 82"/>
              <a:gd name="T1" fmla="*/ 84 h 84"/>
              <a:gd name="T2" fmla="*/ 12 w 82"/>
              <a:gd name="T3" fmla="*/ 81 h 84"/>
              <a:gd name="T4" fmla="*/ 10 w 82"/>
              <a:gd name="T5" fmla="*/ 71 h 84"/>
              <a:gd name="T6" fmla="*/ 4 w 82"/>
              <a:gd name="T7" fmla="*/ 44 h 84"/>
              <a:gd name="T8" fmla="*/ 1 w 82"/>
              <a:gd name="T9" fmla="*/ 17 h 84"/>
              <a:gd name="T10" fmla="*/ 0 w 82"/>
              <a:gd name="T11" fmla="*/ 4 h 84"/>
              <a:gd name="T12" fmla="*/ 72 w 82"/>
              <a:gd name="T13" fmla="*/ 0 h 84"/>
              <a:gd name="T14" fmla="*/ 73 w 82"/>
              <a:gd name="T15" fmla="*/ 10 h 84"/>
              <a:gd name="T16" fmla="*/ 76 w 82"/>
              <a:gd name="T17" fmla="*/ 33 h 84"/>
              <a:gd name="T18" fmla="*/ 80 w 82"/>
              <a:gd name="T19" fmla="*/ 55 h 84"/>
              <a:gd name="T20" fmla="*/ 82 w 82"/>
              <a:gd name="T21" fmla="*/ 62 h 84"/>
              <a:gd name="T22" fmla="*/ 82 w 82"/>
              <a:gd name="T23" fmla="*/ 64 h 84"/>
              <a:gd name="T24" fmla="*/ 13 w 82"/>
              <a:gd name="T25" fmla="*/ 8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2" h="84">
                <a:moveTo>
                  <a:pt x="13" y="84"/>
                </a:moveTo>
                <a:cubicBezTo>
                  <a:pt x="13" y="84"/>
                  <a:pt x="13" y="83"/>
                  <a:pt x="12" y="81"/>
                </a:cubicBezTo>
                <a:cubicBezTo>
                  <a:pt x="11" y="78"/>
                  <a:pt x="11" y="75"/>
                  <a:pt x="10" y="71"/>
                </a:cubicBezTo>
                <a:cubicBezTo>
                  <a:pt x="8" y="64"/>
                  <a:pt x="6" y="54"/>
                  <a:pt x="4" y="44"/>
                </a:cubicBezTo>
                <a:cubicBezTo>
                  <a:pt x="3" y="34"/>
                  <a:pt x="2" y="24"/>
                  <a:pt x="1" y="17"/>
                </a:cubicBezTo>
                <a:cubicBezTo>
                  <a:pt x="0" y="9"/>
                  <a:pt x="0" y="4"/>
                  <a:pt x="0" y="4"/>
                </a:cubicBezTo>
                <a:cubicBezTo>
                  <a:pt x="72" y="0"/>
                  <a:pt x="72" y="0"/>
                  <a:pt x="72" y="0"/>
                </a:cubicBezTo>
                <a:cubicBezTo>
                  <a:pt x="72" y="0"/>
                  <a:pt x="72" y="4"/>
                  <a:pt x="73" y="10"/>
                </a:cubicBezTo>
                <a:cubicBezTo>
                  <a:pt x="73" y="16"/>
                  <a:pt x="74" y="25"/>
                  <a:pt x="76" y="33"/>
                </a:cubicBezTo>
                <a:cubicBezTo>
                  <a:pt x="77" y="41"/>
                  <a:pt x="78" y="49"/>
                  <a:pt x="80" y="55"/>
                </a:cubicBezTo>
                <a:cubicBezTo>
                  <a:pt x="80" y="58"/>
                  <a:pt x="81" y="60"/>
                  <a:pt x="82" y="62"/>
                </a:cubicBezTo>
                <a:cubicBezTo>
                  <a:pt x="82" y="63"/>
                  <a:pt x="82" y="64"/>
                  <a:pt x="82" y="64"/>
                </a:cubicBezTo>
                <a:lnTo>
                  <a:pt x="13" y="84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0" name="Casilla">
            <a:extLst>
              <a:ext uri="{FF2B5EF4-FFF2-40B4-BE49-F238E27FC236}">
                <a16:creationId xmlns:a16="http://schemas.microsoft.com/office/drawing/2014/main" id="{E455FDA9-FDC4-4635-AA46-5FC3F2C8E223}"/>
              </a:ext>
            </a:extLst>
          </p:cNvPr>
          <p:cNvSpPr>
            <a:spLocks/>
          </p:cNvSpPr>
          <p:nvPr/>
        </p:nvSpPr>
        <p:spPr bwMode="auto">
          <a:xfrm>
            <a:off x="2528229" y="5214474"/>
            <a:ext cx="772911" cy="701492"/>
          </a:xfrm>
          <a:custGeom>
            <a:avLst/>
            <a:gdLst>
              <a:gd name="T0" fmla="*/ 95 w 95"/>
              <a:gd name="T1" fmla="*/ 80 h 86"/>
              <a:gd name="T2" fmla="*/ 69 w 95"/>
              <a:gd name="T3" fmla="*/ 86 h 86"/>
              <a:gd name="T4" fmla="*/ 44 w 95"/>
              <a:gd name="T5" fmla="*/ 82 h 86"/>
              <a:gd name="T6" fmla="*/ 39 w 95"/>
              <a:gd name="T7" fmla="*/ 80 h 86"/>
              <a:gd name="T8" fmla="*/ 37 w 95"/>
              <a:gd name="T9" fmla="*/ 78 h 86"/>
              <a:gd name="T10" fmla="*/ 34 w 95"/>
              <a:gd name="T11" fmla="*/ 77 h 86"/>
              <a:gd name="T12" fmla="*/ 26 w 95"/>
              <a:gd name="T13" fmla="*/ 70 h 86"/>
              <a:gd name="T14" fmla="*/ 13 w 95"/>
              <a:gd name="T15" fmla="*/ 53 h 86"/>
              <a:gd name="T16" fmla="*/ 10 w 95"/>
              <a:gd name="T17" fmla="*/ 48 h 86"/>
              <a:gd name="T18" fmla="*/ 7 w 95"/>
              <a:gd name="T19" fmla="*/ 42 h 86"/>
              <a:gd name="T20" fmla="*/ 5 w 95"/>
              <a:gd name="T21" fmla="*/ 38 h 86"/>
              <a:gd name="T22" fmla="*/ 4 w 95"/>
              <a:gd name="T23" fmla="*/ 34 h 86"/>
              <a:gd name="T24" fmla="*/ 0 w 95"/>
              <a:gd name="T25" fmla="*/ 21 h 86"/>
              <a:gd name="T26" fmla="*/ 69 w 95"/>
              <a:gd name="T27" fmla="*/ 0 h 86"/>
              <a:gd name="T28" fmla="*/ 71 w 95"/>
              <a:gd name="T29" fmla="*/ 9 h 86"/>
              <a:gd name="T30" fmla="*/ 72 w 95"/>
              <a:gd name="T31" fmla="*/ 11 h 86"/>
              <a:gd name="T32" fmla="*/ 72 w 95"/>
              <a:gd name="T33" fmla="*/ 11 h 86"/>
              <a:gd name="T34" fmla="*/ 73 w 95"/>
              <a:gd name="T35" fmla="*/ 12 h 86"/>
              <a:gd name="T36" fmla="*/ 73 w 95"/>
              <a:gd name="T37" fmla="*/ 12 h 86"/>
              <a:gd name="T38" fmla="*/ 95 w 95"/>
              <a:gd name="T39" fmla="*/ 8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5" h="86">
                <a:moveTo>
                  <a:pt x="95" y="80"/>
                </a:moveTo>
                <a:cubicBezTo>
                  <a:pt x="86" y="83"/>
                  <a:pt x="78" y="85"/>
                  <a:pt x="69" y="86"/>
                </a:cubicBezTo>
                <a:cubicBezTo>
                  <a:pt x="60" y="86"/>
                  <a:pt x="52" y="85"/>
                  <a:pt x="44" y="82"/>
                </a:cubicBezTo>
                <a:cubicBezTo>
                  <a:pt x="42" y="81"/>
                  <a:pt x="41" y="81"/>
                  <a:pt x="39" y="80"/>
                </a:cubicBezTo>
                <a:cubicBezTo>
                  <a:pt x="37" y="78"/>
                  <a:pt x="37" y="78"/>
                  <a:pt x="37" y="78"/>
                </a:cubicBezTo>
                <a:cubicBezTo>
                  <a:pt x="36" y="78"/>
                  <a:pt x="35" y="77"/>
                  <a:pt x="34" y="77"/>
                </a:cubicBezTo>
                <a:cubicBezTo>
                  <a:pt x="31" y="75"/>
                  <a:pt x="29" y="73"/>
                  <a:pt x="26" y="70"/>
                </a:cubicBezTo>
                <a:cubicBezTo>
                  <a:pt x="21" y="65"/>
                  <a:pt x="16" y="59"/>
                  <a:pt x="13" y="53"/>
                </a:cubicBezTo>
                <a:cubicBezTo>
                  <a:pt x="12" y="51"/>
                  <a:pt x="11" y="49"/>
                  <a:pt x="10" y="48"/>
                </a:cubicBezTo>
                <a:cubicBezTo>
                  <a:pt x="9" y="46"/>
                  <a:pt x="8" y="44"/>
                  <a:pt x="7" y="42"/>
                </a:cubicBezTo>
                <a:cubicBezTo>
                  <a:pt x="7" y="41"/>
                  <a:pt x="6" y="39"/>
                  <a:pt x="5" y="38"/>
                </a:cubicBezTo>
                <a:cubicBezTo>
                  <a:pt x="4" y="34"/>
                  <a:pt x="4" y="34"/>
                  <a:pt x="4" y="34"/>
                </a:cubicBezTo>
                <a:cubicBezTo>
                  <a:pt x="2" y="30"/>
                  <a:pt x="1" y="25"/>
                  <a:pt x="0" y="21"/>
                </a:cubicBezTo>
                <a:cubicBezTo>
                  <a:pt x="69" y="0"/>
                  <a:pt x="69" y="0"/>
                  <a:pt x="69" y="0"/>
                </a:cubicBezTo>
                <a:cubicBezTo>
                  <a:pt x="69" y="3"/>
                  <a:pt x="70" y="6"/>
                  <a:pt x="71" y="9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3" y="12"/>
                  <a:pt x="73" y="12"/>
                </a:cubicBezTo>
                <a:cubicBezTo>
                  <a:pt x="73" y="12"/>
                  <a:pt x="73" y="12"/>
                  <a:pt x="73" y="12"/>
                </a:cubicBezTo>
                <a:lnTo>
                  <a:pt x="95" y="8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2" name="Casilla">
            <a:extLst>
              <a:ext uri="{FF2B5EF4-FFF2-40B4-BE49-F238E27FC236}">
                <a16:creationId xmlns:a16="http://schemas.microsoft.com/office/drawing/2014/main" id="{05017AFE-BEF8-4204-ABDE-EEC501CDC7A8}"/>
              </a:ext>
            </a:extLst>
          </p:cNvPr>
          <p:cNvSpPr>
            <a:spLocks/>
          </p:cNvSpPr>
          <p:nvPr/>
        </p:nvSpPr>
        <p:spPr bwMode="auto">
          <a:xfrm>
            <a:off x="3121799" y="5043068"/>
            <a:ext cx="774498" cy="823698"/>
          </a:xfrm>
          <a:custGeom>
            <a:avLst/>
            <a:gdLst>
              <a:gd name="T0" fmla="*/ 95 w 95"/>
              <a:gd name="T1" fmla="*/ 60 h 101"/>
              <a:gd name="T2" fmla="*/ 85 w 95"/>
              <a:gd name="T3" fmla="*/ 66 h 101"/>
              <a:gd name="T4" fmla="*/ 62 w 95"/>
              <a:gd name="T5" fmla="*/ 81 h 101"/>
              <a:gd name="T6" fmla="*/ 37 w 95"/>
              <a:gd name="T7" fmla="*/ 95 h 101"/>
              <a:gd name="T8" fmla="*/ 28 w 95"/>
              <a:gd name="T9" fmla="*/ 99 h 101"/>
              <a:gd name="T10" fmla="*/ 22 w 95"/>
              <a:gd name="T11" fmla="*/ 101 h 101"/>
              <a:gd name="T12" fmla="*/ 0 w 95"/>
              <a:gd name="T13" fmla="*/ 33 h 101"/>
              <a:gd name="T14" fmla="*/ 0 w 95"/>
              <a:gd name="T15" fmla="*/ 32 h 101"/>
              <a:gd name="T16" fmla="*/ 6 w 95"/>
              <a:gd name="T17" fmla="*/ 30 h 101"/>
              <a:gd name="T18" fmla="*/ 25 w 95"/>
              <a:gd name="T19" fmla="*/ 19 h 101"/>
              <a:gd name="T20" fmla="*/ 45 w 95"/>
              <a:gd name="T21" fmla="*/ 7 h 101"/>
              <a:gd name="T22" fmla="*/ 54 w 95"/>
              <a:gd name="T23" fmla="*/ 0 h 101"/>
              <a:gd name="T24" fmla="*/ 95 w 95"/>
              <a:gd name="T25" fmla="*/ 6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5" h="101">
                <a:moveTo>
                  <a:pt x="95" y="60"/>
                </a:moveTo>
                <a:cubicBezTo>
                  <a:pt x="95" y="60"/>
                  <a:pt x="91" y="62"/>
                  <a:pt x="85" y="66"/>
                </a:cubicBezTo>
                <a:cubicBezTo>
                  <a:pt x="79" y="70"/>
                  <a:pt x="71" y="76"/>
                  <a:pt x="62" y="81"/>
                </a:cubicBezTo>
                <a:cubicBezTo>
                  <a:pt x="54" y="86"/>
                  <a:pt x="45" y="91"/>
                  <a:pt x="37" y="95"/>
                </a:cubicBezTo>
                <a:cubicBezTo>
                  <a:pt x="33" y="97"/>
                  <a:pt x="30" y="98"/>
                  <a:pt x="28" y="99"/>
                </a:cubicBezTo>
                <a:cubicBezTo>
                  <a:pt x="24" y="101"/>
                  <a:pt x="22" y="101"/>
                  <a:pt x="22" y="101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3"/>
                  <a:pt x="0" y="32"/>
                  <a:pt x="0" y="32"/>
                </a:cubicBezTo>
                <a:cubicBezTo>
                  <a:pt x="1" y="32"/>
                  <a:pt x="3" y="31"/>
                  <a:pt x="6" y="30"/>
                </a:cubicBezTo>
                <a:cubicBezTo>
                  <a:pt x="11" y="28"/>
                  <a:pt x="18" y="24"/>
                  <a:pt x="25" y="19"/>
                </a:cubicBezTo>
                <a:cubicBezTo>
                  <a:pt x="32" y="15"/>
                  <a:pt x="39" y="10"/>
                  <a:pt x="45" y="7"/>
                </a:cubicBezTo>
                <a:cubicBezTo>
                  <a:pt x="54" y="0"/>
                  <a:pt x="54" y="0"/>
                  <a:pt x="54" y="0"/>
                </a:cubicBezTo>
                <a:lnTo>
                  <a:pt x="95" y="6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4" name="Casilla">
            <a:extLst>
              <a:ext uri="{FF2B5EF4-FFF2-40B4-BE49-F238E27FC236}">
                <a16:creationId xmlns:a16="http://schemas.microsoft.com/office/drawing/2014/main" id="{DFFBD9ED-EEDA-479C-85C2-F867E6B631F1}"/>
              </a:ext>
            </a:extLst>
          </p:cNvPr>
          <p:cNvSpPr>
            <a:spLocks/>
          </p:cNvSpPr>
          <p:nvPr/>
        </p:nvSpPr>
        <p:spPr bwMode="auto">
          <a:xfrm>
            <a:off x="3563010" y="4700257"/>
            <a:ext cx="822111" cy="831633"/>
          </a:xfrm>
          <a:custGeom>
            <a:avLst/>
            <a:gdLst>
              <a:gd name="T0" fmla="*/ 101 w 101"/>
              <a:gd name="T1" fmla="*/ 59 h 102"/>
              <a:gd name="T2" fmla="*/ 92 w 101"/>
              <a:gd name="T3" fmla="*/ 65 h 102"/>
              <a:gd name="T4" fmla="*/ 71 w 101"/>
              <a:gd name="T5" fmla="*/ 80 h 102"/>
              <a:gd name="T6" fmla="*/ 50 w 101"/>
              <a:gd name="T7" fmla="*/ 95 h 102"/>
              <a:gd name="T8" fmla="*/ 41 w 101"/>
              <a:gd name="T9" fmla="*/ 102 h 102"/>
              <a:gd name="T10" fmla="*/ 0 w 101"/>
              <a:gd name="T11" fmla="*/ 42 h 102"/>
              <a:gd name="T12" fmla="*/ 9 w 101"/>
              <a:gd name="T13" fmla="*/ 36 h 102"/>
              <a:gd name="T14" fmla="*/ 29 w 101"/>
              <a:gd name="T15" fmla="*/ 22 h 102"/>
              <a:gd name="T16" fmla="*/ 50 w 101"/>
              <a:gd name="T17" fmla="*/ 7 h 102"/>
              <a:gd name="T18" fmla="*/ 59 w 101"/>
              <a:gd name="T19" fmla="*/ 0 h 102"/>
              <a:gd name="T20" fmla="*/ 101 w 101"/>
              <a:gd name="T21" fmla="*/ 59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1" h="102">
                <a:moveTo>
                  <a:pt x="101" y="59"/>
                </a:moveTo>
                <a:cubicBezTo>
                  <a:pt x="101" y="59"/>
                  <a:pt x="97" y="61"/>
                  <a:pt x="92" y="65"/>
                </a:cubicBezTo>
                <a:cubicBezTo>
                  <a:pt x="86" y="69"/>
                  <a:pt x="79" y="75"/>
                  <a:pt x="71" y="80"/>
                </a:cubicBezTo>
                <a:cubicBezTo>
                  <a:pt x="64" y="85"/>
                  <a:pt x="56" y="91"/>
                  <a:pt x="50" y="95"/>
                </a:cubicBezTo>
                <a:cubicBezTo>
                  <a:pt x="45" y="99"/>
                  <a:pt x="41" y="102"/>
                  <a:pt x="41" y="102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42"/>
                  <a:pt x="3" y="40"/>
                  <a:pt x="9" y="36"/>
                </a:cubicBezTo>
                <a:cubicBezTo>
                  <a:pt x="14" y="32"/>
                  <a:pt x="22" y="27"/>
                  <a:pt x="29" y="22"/>
                </a:cubicBezTo>
                <a:cubicBezTo>
                  <a:pt x="37" y="16"/>
                  <a:pt x="44" y="11"/>
                  <a:pt x="50" y="7"/>
                </a:cubicBezTo>
                <a:cubicBezTo>
                  <a:pt x="55" y="3"/>
                  <a:pt x="59" y="0"/>
                  <a:pt x="59" y="0"/>
                </a:cubicBezTo>
                <a:lnTo>
                  <a:pt x="101" y="59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6" name="Casilla">
            <a:extLst>
              <a:ext uri="{FF2B5EF4-FFF2-40B4-BE49-F238E27FC236}">
                <a16:creationId xmlns:a16="http://schemas.microsoft.com/office/drawing/2014/main" id="{31D3464F-C6D3-4B81-B820-311FC9B0D885}"/>
              </a:ext>
            </a:extLst>
          </p:cNvPr>
          <p:cNvSpPr>
            <a:spLocks/>
          </p:cNvSpPr>
          <p:nvPr/>
        </p:nvSpPr>
        <p:spPr bwMode="auto">
          <a:xfrm>
            <a:off x="4051832" y="4349511"/>
            <a:ext cx="806240" cy="823698"/>
          </a:xfrm>
          <a:custGeom>
            <a:avLst/>
            <a:gdLst>
              <a:gd name="T0" fmla="*/ 99 w 99"/>
              <a:gd name="T1" fmla="*/ 65 h 101"/>
              <a:gd name="T2" fmla="*/ 96 w 99"/>
              <a:gd name="T3" fmla="*/ 66 h 101"/>
              <a:gd name="T4" fmla="*/ 94 w 99"/>
              <a:gd name="T5" fmla="*/ 68 h 101"/>
              <a:gd name="T6" fmla="*/ 90 w 99"/>
              <a:gd name="T7" fmla="*/ 70 h 101"/>
              <a:gd name="T8" fmla="*/ 71 w 99"/>
              <a:gd name="T9" fmla="*/ 81 h 101"/>
              <a:gd name="T10" fmla="*/ 51 w 99"/>
              <a:gd name="T11" fmla="*/ 95 h 101"/>
              <a:gd name="T12" fmla="*/ 42 w 99"/>
              <a:gd name="T13" fmla="*/ 101 h 101"/>
              <a:gd name="T14" fmla="*/ 0 w 99"/>
              <a:gd name="T15" fmla="*/ 42 h 101"/>
              <a:gd name="T16" fmla="*/ 10 w 99"/>
              <a:gd name="T17" fmla="*/ 35 h 101"/>
              <a:gd name="T18" fmla="*/ 32 w 99"/>
              <a:gd name="T19" fmla="*/ 21 h 101"/>
              <a:gd name="T20" fmla="*/ 56 w 99"/>
              <a:gd name="T21" fmla="*/ 6 h 101"/>
              <a:gd name="T22" fmla="*/ 61 w 99"/>
              <a:gd name="T23" fmla="*/ 4 h 101"/>
              <a:gd name="T24" fmla="*/ 64 w 99"/>
              <a:gd name="T25" fmla="*/ 2 h 101"/>
              <a:gd name="T26" fmla="*/ 68 w 99"/>
              <a:gd name="T27" fmla="*/ 0 h 101"/>
              <a:gd name="T28" fmla="*/ 99 w 99"/>
              <a:gd name="T29" fmla="*/ 65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9" h="101">
                <a:moveTo>
                  <a:pt x="99" y="65"/>
                </a:moveTo>
                <a:cubicBezTo>
                  <a:pt x="99" y="65"/>
                  <a:pt x="98" y="66"/>
                  <a:pt x="96" y="66"/>
                </a:cubicBezTo>
                <a:cubicBezTo>
                  <a:pt x="96" y="67"/>
                  <a:pt x="95" y="67"/>
                  <a:pt x="94" y="68"/>
                </a:cubicBezTo>
                <a:cubicBezTo>
                  <a:pt x="93" y="68"/>
                  <a:pt x="92" y="69"/>
                  <a:pt x="90" y="70"/>
                </a:cubicBezTo>
                <a:cubicBezTo>
                  <a:pt x="85" y="72"/>
                  <a:pt x="78" y="77"/>
                  <a:pt x="71" y="81"/>
                </a:cubicBezTo>
                <a:cubicBezTo>
                  <a:pt x="64" y="86"/>
                  <a:pt x="56" y="91"/>
                  <a:pt x="51" y="95"/>
                </a:cubicBezTo>
                <a:cubicBezTo>
                  <a:pt x="45" y="98"/>
                  <a:pt x="42" y="101"/>
                  <a:pt x="42" y="101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42"/>
                  <a:pt x="4" y="39"/>
                  <a:pt x="10" y="35"/>
                </a:cubicBezTo>
                <a:cubicBezTo>
                  <a:pt x="16" y="31"/>
                  <a:pt x="24" y="26"/>
                  <a:pt x="32" y="21"/>
                </a:cubicBezTo>
                <a:cubicBezTo>
                  <a:pt x="40" y="15"/>
                  <a:pt x="49" y="10"/>
                  <a:pt x="56" y="6"/>
                </a:cubicBezTo>
                <a:cubicBezTo>
                  <a:pt x="57" y="6"/>
                  <a:pt x="59" y="5"/>
                  <a:pt x="61" y="4"/>
                </a:cubicBezTo>
                <a:cubicBezTo>
                  <a:pt x="62" y="3"/>
                  <a:pt x="63" y="3"/>
                  <a:pt x="64" y="2"/>
                </a:cubicBezTo>
                <a:cubicBezTo>
                  <a:pt x="66" y="1"/>
                  <a:pt x="68" y="0"/>
                  <a:pt x="68" y="0"/>
                </a:cubicBezTo>
                <a:lnTo>
                  <a:pt x="99" y="65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8" name="Casilla">
            <a:extLst>
              <a:ext uri="{FF2B5EF4-FFF2-40B4-BE49-F238E27FC236}">
                <a16:creationId xmlns:a16="http://schemas.microsoft.com/office/drawing/2014/main" id="{99EBA8A6-2269-4A7E-8D00-B33F9DFA7B14}"/>
              </a:ext>
            </a:extLst>
          </p:cNvPr>
          <p:cNvSpPr>
            <a:spLocks/>
          </p:cNvSpPr>
          <p:nvPr/>
        </p:nvSpPr>
        <p:spPr bwMode="auto">
          <a:xfrm>
            <a:off x="4605725" y="4251111"/>
            <a:ext cx="864962" cy="652293"/>
          </a:xfrm>
          <a:custGeom>
            <a:avLst/>
            <a:gdLst>
              <a:gd name="T0" fmla="*/ 60 w 106"/>
              <a:gd name="T1" fmla="*/ 80 h 80"/>
              <a:gd name="T2" fmla="*/ 60 w 106"/>
              <a:gd name="T3" fmla="*/ 80 h 80"/>
              <a:gd name="T4" fmla="*/ 59 w 106"/>
              <a:gd name="T5" fmla="*/ 79 h 80"/>
              <a:gd name="T6" fmla="*/ 57 w 106"/>
              <a:gd name="T7" fmla="*/ 78 h 80"/>
              <a:gd name="T8" fmla="*/ 56 w 106"/>
              <a:gd name="T9" fmla="*/ 77 h 80"/>
              <a:gd name="T10" fmla="*/ 55 w 106"/>
              <a:gd name="T11" fmla="*/ 76 h 80"/>
              <a:gd name="T12" fmla="*/ 50 w 106"/>
              <a:gd name="T13" fmla="*/ 74 h 80"/>
              <a:gd name="T14" fmla="*/ 46 w 106"/>
              <a:gd name="T15" fmla="*/ 73 h 80"/>
              <a:gd name="T16" fmla="*/ 38 w 106"/>
              <a:gd name="T17" fmla="*/ 74 h 80"/>
              <a:gd name="T18" fmla="*/ 33 w 106"/>
              <a:gd name="T19" fmla="*/ 76 h 80"/>
              <a:gd name="T20" fmla="*/ 31 w 106"/>
              <a:gd name="T21" fmla="*/ 77 h 80"/>
              <a:gd name="T22" fmla="*/ 0 w 106"/>
              <a:gd name="T23" fmla="*/ 12 h 80"/>
              <a:gd name="T24" fmla="*/ 3 w 106"/>
              <a:gd name="T25" fmla="*/ 11 h 80"/>
              <a:gd name="T26" fmla="*/ 13 w 106"/>
              <a:gd name="T27" fmla="*/ 7 h 80"/>
              <a:gd name="T28" fmla="*/ 15 w 106"/>
              <a:gd name="T29" fmla="*/ 6 h 80"/>
              <a:gd name="T30" fmla="*/ 17 w 106"/>
              <a:gd name="T31" fmla="*/ 5 h 80"/>
              <a:gd name="T32" fmla="*/ 21 w 106"/>
              <a:gd name="T33" fmla="*/ 4 h 80"/>
              <a:gd name="T34" fmla="*/ 26 w 106"/>
              <a:gd name="T35" fmla="*/ 3 h 80"/>
              <a:gd name="T36" fmla="*/ 31 w 106"/>
              <a:gd name="T37" fmla="*/ 2 h 80"/>
              <a:gd name="T38" fmla="*/ 55 w 106"/>
              <a:gd name="T39" fmla="*/ 1 h 80"/>
              <a:gd name="T40" fmla="*/ 77 w 106"/>
              <a:gd name="T41" fmla="*/ 7 h 80"/>
              <a:gd name="T42" fmla="*/ 93 w 106"/>
              <a:gd name="T43" fmla="*/ 15 h 80"/>
              <a:gd name="T44" fmla="*/ 96 w 106"/>
              <a:gd name="T45" fmla="*/ 17 h 80"/>
              <a:gd name="T46" fmla="*/ 99 w 106"/>
              <a:gd name="T47" fmla="*/ 19 h 80"/>
              <a:gd name="T48" fmla="*/ 103 w 106"/>
              <a:gd name="T49" fmla="*/ 22 h 80"/>
              <a:gd name="T50" fmla="*/ 105 w 106"/>
              <a:gd name="T51" fmla="*/ 24 h 80"/>
              <a:gd name="T52" fmla="*/ 106 w 106"/>
              <a:gd name="T53" fmla="*/ 25 h 80"/>
              <a:gd name="T54" fmla="*/ 60 w 106"/>
              <a:gd name="T55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06" h="80">
                <a:moveTo>
                  <a:pt x="60" y="80"/>
                </a:moveTo>
                <a:cubicBezTo>
                  <a:pt x="60" y="80"/>
                  <a:pt x="60" y="80"/>
                  <a:pt x="60" y="80"/>
                </a:cubicBezTo>
                <a:cubicBezTo>
                  <a:pt x="60" y="80"/>
                  <a:pt x="59" y="79"/>
                  <a:pt x="59" y="79"/>
                </a:cubicBezTo>
                <a:cubicBezTo>
                  <a:pt x="58" y="79"/>
                  <a:pt x="58" y="78"/>
                  <a:pt x="57" y="78"/>
                </a:cubicBezTo>
                <a:cubicBezTo>
                  <a:pt x="57" y="78"/>
                  <a:pt x="56" y="77"/>
                  <a:pt x="56" y="77"/>
                </a:cubicBezTo>
                <a:cubicBezTo>
                  <a:pt x="55" y="77"/>
                  <a:pt x="55" y="77"/>
                  <a:pt x="55" y="76"/>
                </a:cubicBezTo>
                <a:cubicBezTo>
                  <a:pt x="53" y="75"/>
                  <a:pt x="51" y="74"/>
                  <a:pt x="50" y="74"/>
                </a:cubicBezTo>
                <a:cubicBezTo>
                  <a:pt x="49" y="73"/>
                  <a:pt x="47" y="73"/>
                  <a:pt x="46" y="73"/>
                </a:cubicBezTo>
                <a:cubicBezTo>
                  <a:pt x="44" y="73"/>
                  <a:pt x="42" y="73"/>
                  <a:pt x="38" y="74"/>
                </a:cubicBezTo>
                <a:cubicBezTo>
                  <a:pt x="36" y="75"/>
                  <a:pt x="34" y="76"/>
                  <a:pt x="33" y="76"/>
                </a:cubicBezTo>
                <a:cubicBezTo>
                  <a:pt x="31" y="77"/>
                  <a:pt x="31" y="77"/>
                  <a:pt x="31" y="77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1" y="12"/>
                  <a:pt x="3" y="11"/>
                </a:cubicBezTo>
                <a:cubicBezTo>
                  <a:pt x="6" y="10"/>
                  <a:pt x="9" y="8"/>
                  <a:pt x="13" y="7"/>
                </a:cubicBezTo>
                <a:cubicBezTo>
                  <a:pt x="14" y="6"/>
                  <a:pt x="14" y="6"/>
                  <a:pt x="15" y="6"/>
                </a:cubicBezTo>
                <a:cubicBezTo>
                  <a:pt x="16" y="6"/>
                  <a:pt x="16" y="6"/>
                  <a:pt x="17" y="5"/>
                </a:cubicBezTo>
                <a:cubicBezTo>
                  <a:pt x="18" y="5"/>
                  <a:pt x="20" y="4"/>
                  <a:pt x="21" y="4"/>
                </a:cubicBezTo>
                <a:cubicBezTo>
                  <a:pt x="23" y="4"/>
                  <a:pt x="25" y="3"/>
                  <a:pt x="26" y="3"/>
                </a:cubicBezTo>
                <a:cubicBezTo>
                  <a:pt x="28" y="2"/>
                  <a:pt x="30" y="2"/>
                  <a:pt x="31" y="2"/>
                </a:cubicBezTo>
                <a:cubicBezTo>
                  <a:pt x="39" y="1"/>
                  <a:pt x="47" y="0"/>
                  <a:pt x="55" y="1"/>
                </a:cubicBezTo>
                <a:cubicBezTo>
                  <a:pt x="63" y="2"/>
                  <a:pt x="70" y="4"/>
                  <a:pt x="77" y="7"/>
                </a:cubicBezTo>
                <a:cubicBezTo>
                  <a:pt x="83" y="10"/>
                  <a:pt x="89" y="13"/>
                  <a:pt x="93" y="15"/>
                </a:cubicBezTo>
                <a:cubicBezTo>
                  <a:pt x="94" y="16"/>
                  <a:pt x="95" y="17"/>
                  <a:pt x="96" y="17"/>
                </a:cubicBezTo>
                <a:cubicBezTo>
                  <a:pt x="97" y="18"/>
                  <a:pt x="98" y="19"/>
                  <a:pt x="99" y="19"/>
                </a:cubicBezTo>
                <a:cubicBezTo>
                  <a:pt x="100" y="20"/>
                  <a:pt x="102" y="21"/>
                  <a:pt x="103" y="22"/>
                </a:cubicBezTo>
                <a:cubicBezTo>
                  <a:pt x="104" y="23"/>
                  <a:pt x="105" y="24"/>
                  <a:pt x="105" y="24"/>
                </a:cubicBezTo>
                <a:cubicBezTo>
                  <a:pt x="106" y="25"/>
                  <a:pt x="106" y="25"/>
                  <a:pt x="106" y="25"/>
                </a:cubicBezTo>
                <a:lnTo>
                  <a:pt x="60" y="8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0" name="Casilla">
            <a:extLst>
              <a:ext uri="{FF2B5EF4-FFF2-40B4-BE49-F238E27FC236}">
                <a16:creationId xmlns:a16="http://schemas.microsoft.com/office/drawing/2014/main" id="{16A75575-1141-4C80-A49D-4AB3251699EA}"/>
              </a:ext>
            </a:extLst>
          </p:cNvPr>
          <p:cNvSpPr>
            <a:spLocks/>
          </p:cNvSpPr>
          <p:nvPr/>
        </p:nvSpPr>
        <p:spPr bwMode="auto">
          <a:xfrm>
            <a:off x="5094548" y="4455846"/>
            <a:ext cx="807827" cy="855440"/>
          </a:xfrm>
          <a:custGeom>
            <a:avLst/>
            <a:gdLst>
              <a:gd name="T0" fmla="*/ 42 w 99"/>
              <a:gd name="T1" fmla="*/ 105 h 105"/>
              <a:gd name="T2" fmla="*/ 35 w 99"/>
              <a:gd name="T3" fmla="*/ 96 h 105"/>
              <a:gd name="T4" fmla="*/ 20 w 99"/>
              <a:gd name="T5" fmla="*/ 77 h 105"/>
              <a:gd name="T6" fmla="*/ 6 w 99"/>
              <a:gd name="T7" fmla="*/ 61 h 105"/>
              <a:gd name="T8" fmla="*/ 0 w 99"/>
              <a:gd name="T9" fmla="*/ 55 h 105"/>
              <a:gd name="T10" fmla="*/ 46 w 99"/>
              <a:gd name="T11" fmla="*/ 0 h 105"/>
              <a:gd name="T12" fmla="*/ 57 w 99"/>
              <a:gd name="T13" fmla="*/ 10 h 105"/>
              <a:gd name="T14" fmla="*/ 76 w 99"/>
              <a:gd name="T15" fmla="*/ 32 h 105"/>
              <a:gd name="T16" fmla="*/ 93 w 99"/>
              <a:gd name="T17" fmla="*/ 53 h 105"/>
              <a:gd name="T18" fmla="*/ 99 w 99"/>
              <a:gd name="T19" fmla="*/ 62 h 105"/>
              <a:gd name="T20" fmla="*/ 42 w 99"/>
              <a:gd name="T21" fmla="*/ 105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9" h="105">
                <a:moveTo>
                  <a:pt x="42" y="105"/>
                </a:moveTo>
                <a:cubicBezTo>
                  <a:pt x="42" y="105"/>
                  <a:pt x="39" y="101"/>
                  <a:pt x="35" y="96"/>
                </a:cubicBezTo>
                <a:cubicBezTo>
                  <a:pt x="31" y="90"/>
                  <a:pt x="25" y="83"/>
                  <a:pt x="20" y="77"/>
                </a:cubicBezTo>
                <a:cubicBezTo>
                  <a:pt x="15" y="70"/>
                  <a:pt x="10" y="64"/>
                  <a:pt x="6" y="61"/>
                </a:cubicBezTo>
                <a:cubicBezTo>
                  <a:pt x="3" y="57"/>
                  <a:pt x="0" y="55"/>
                  <a:pt x="0" y="55"/>
                </a:cubicBezTo>
                <a:cubicBezTo>
                  <a:pt x="46" y="0"/>
                  <a:pt x="46" y="0"/>
                  <a:pt x="46" y="0"/>
                </a:cubicBezTo>
                <a:cubicBezTo>
                  <a:pt x="46" y="0"/>
                  <a:pt x="51" y="4"/>
                  <a:pt x="57" y="10"/>
                </a:cubicBezTo>
                <a:cubicBezTo>
                  <a:pt x="63" y="16"/>
                  <a:pt x="70" y="24"/>
                  <a:pt x="76" y="32"/>
                </a:cubicBezTo>
                <a:cubicBezTo>
                  <a:pt x="83" y="39"/>
                  <a:pt x="88" y="47"/>
                  <a:pt x="93" y="53"/>
                </a:cubicBezTo>
                <a:cubicBezTo>
                  <a:pt x="97" y="58"/>
                  <a:pt x="99" y="62"/>
                  <a:pt x="99" y="62"/>
                </a:cubicBezTo>
                <a:lnTo>
                  <a:pt x="42" y="105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2" name="Casilla">
            <a:extLst>
              <a:ext uri="{FF2B5EF4-FFF2-40B4-BE49-F238E27FC236}">
                <a16:creationId xmlns:a16="http://schemas.microsoft.com/office/drawing/2014/main" id="{4F659728-29D5-457A-AC32-47BD76EF3D75}"/>
              </a:ext>
            </a:extLst>
          </p:cNvPr>
          <p:cNvSpPr>
            <a:spLocks/>
          </p:cNvSpPr>
          <p:nvPr/>
        </p:nvSpPr>
        <p:spPr bwMode="auto">
          <a:xfrm>
            <a:off x="5437358" y="4968474"/>
            <a:ext cx="798304" cy="857027"/>
          </a:xfrm>
          <a:custGeom>
            <a:avLst/>
            <a:gdLst>
              <a:gd name="T0" fmla="*/ 61 w 98"/>
              <a:gd name="T1" fmla="*/ 105 h 105"/>
              <a:gd name="T2" fmla="*/ 60 w 98"/>
              <a:gd name="T3" fmla="*/ 105 h 105"/>
              <a:gd name="T4" fmla="*/ 57 w 98"/>
              <a:gd name="T5" fmla="*/ 103 h 105"/>
              <a:gd name="T6" fmla="*/ 48 w 98"/>
              <a:gd name="T7" fmla="*/ 96 h 105"/>
              <a:gd name="T8" fmla="*/ 36 w 98"/>
              <a:gd name="T9" fmla="*/ 86 h 105"/>
              <a:gd name="T10" fmla="*/ 25 w 98"/>
              <a:gd name="T11" fmla="*/ 74 h 105"/>
              <a:gd name="T12" fmla="*/ 8 w 98"/>
              <a:gd name="T13" fmla="*/ 52 h 105"/>
              <a:gd name="T14" fmla="*/ 0 w 98"/>
              <a:gd name="T15" fmla="*/ 43 h 105"/>
              <a:gd name="T16" fmla="*/ 58 w 98"/>
              <a:gd name="T17" fmla="*/ 0 h 105"/>
              <a:gd name="T18" fmla="*/ 65 w 98"/>
              <a:gd name="T19" fmla="*/ 9 h 105"/>
              <a:gd name="T20" fmla="*/ 79 w 98"/>
              <a:gd name="T21" fmla="*/ 26 h 105"/>
              <a:gd name="T22" fmla="*/ 86 w 98"/>
              <a:gd name="T23" fmla="*/ 34 h 105"/>
              <a:gd name="T24" fmla="*/ 93 w 98"/>
              <a:gd name="T25" fmla="*/ 40 h 105"/>
              <a:gd name="T26" fmla="*/ 97 w 98"/>
              <a:gd name="T27" fmla="*/ 43 h 105"/>
              <a:gd name="T28" fmla="*/ 98 w 98"/>
              <a:gd name="T29" fmla="*/ 43 h 105"/>
              <a:gd name="T30" fmla="*/ 98 w 98"/>
              <a:gd name="T31" fmla="*/ 43 h 105"/>
              <a:gd name="T32" fmla="*/ 61 w 98"/>
              <a:gd name="T33" fmla="*/ 105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8" h="105">
                <a:moveTo>
                  <a:pt x="61" y="105"/>
                </a:moveTo>
                <a:cubicBezTo>
                  <a:pt x="61" y="105"/>
                  <a:pt x="61" y="105"/>
                  <a:pt x="60" y="105"/>
                </a:cubicBezTo>
                <a:cubicBezTo>
                  <a:pt x="59" y="104"/>
                  <a:pt x="58" y="103"/>
                  <a:pt x="57" y="103"/>
                </a:cubicBezTo>
                <a:cubicBezTo>
                  <a:pt x="55" y="101"/>
                  <a:pt x="51" y="99"/>
                  <a:pt x="48" y="96"/>
                </a:cubicBezTo>
                <a:cubicBezTo>
                  <a:pt x="44" y="93"/>
                  <a:pt x="40" y="89"/>
                  <a:pt x="36" y="86"/>
                </a:cubicBezTo>
                <a:cubicBezTo>
                  <a:pt x="32" y="82"/>
                  <a:pt x="29" y="78"/>
                  <a:pt x="25" y="74"/>
                </a:cubicBezTo>
                <a:cubicBezTo>
                  <a:pt x="18" y="66"/>
                  <a:pt x="12" y="58"/>
                  <a:pt x="8" y="52"/>
                </a:cubicBezTo>
                <a:cubicBezTo>
                  <a:pt x="3" y="47"/>
                  <a:pt x="0" y="43"/>
                  <a:pt x="0" y="43"/>
                </a:cubicBezTo>
                <a:cubicBezTo>
                  <a:pt x="58" y="0"/>
                  <a:pt x="58" y="0"/>
                  <a:pt x="58" y="0"/>
                </a:cubicBezTo>
                <a:cubicBezTo>
                  <a:pt x="58" y="0"/>
                  <a:pt x="61" y="4"/>
                  <a:pt x="65" y="9"/>
                </a:cubicBezTo>
                <a:cubicBezTo>
                  <a:pt x="69" y="14"/>
                  <a:pt x="74" y="21"/>
                  <a:pt x="79" y="26"/>
                </a:cubicBezTo>
                <a:cubicBezTo>
                  <a:pt x="82" y="29"/>
                  <a:pt x="84" y="32"/>
                  <a:pt x="86" y="34"/>
                </a:cubicBezTo>
                <a:cubicBezTo>
                  <a:pt x="89" y="36"/>
                  <a:pt x="91" y="38"/>
                  <a:pt x="93" y="40"/>
                </a:cubicBezTo>
                <a:cubicBezTo>
                  <a:pt x="94" y="41"/>
                  <a:pt x="96" y="42"/>
                  <a:pt x="97" y="43"/>
                </a:cubicBezTo>
                <a:cubicBezTo>
                  <a:pt x="97" y="43"/>
                  <a:pt x="97" y="43"/>
                  <a:pt x="98" y="43"/>
                </a:cubicBezTo>
                <a:cubicBezTo>
                  <a:pt x="98" y="43"/>
                  <a:pt x="98" y="43"/>
                  <a:pt x="98" y="43"/>
                </a:cubicBezTo>
                <a:lnTo>
                  <a:pt x="61" y="105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4" name="Casilla">
            <a:extLst>
              <a:ext uri="{FF2B5EF4-FFF2-40B4-BE49-F238E27FC236}">
                <a16:creationId xmlns:a16="http://schemas.microsoft.com/office/drawing/2014/main" id="{B5BD76D4-A792-4208-8EEA-05E6C286370B}"/>
              </a:ext>
            </a:extLst>
          </p:cNvPr>
          <p:cNvSpPr>
            <a:spLocks/>
          </p:cNvSpPr>
          <p:nvPr/>
        </p:nvSpPr>
        <p:spPr bwMode="auto">
          <a:xfrm>
            <a:off x="5934117" y="5287479"/>
            <a:ext cx="904639" cy="652293"/>
          </a:xfrm>
          <a:custGeom>
            <a:avLst/>
            <a:gdLst>
              <a:gd name="T0" fmla="*/ 111 w 111"/>
              <a:gd name="T1" fmla="*/ 47 h 80"/>
              <a:gd name="T2" fmla="*/ 88 w 111"/>
              <a:gd name="T3" fmla="*/ 67 h 80"/>
              <a:gd name="T4" fmla="*/ 84 w 111"/>
              <a:gd name="T5" fmla="*/ 69 h 80"/>
              <a:gd name="T6" fmla="*/ 80 w 111"/>
              <a:gd name="T7" fmla="*/ 72 h 80"/>
              <a:gd name="T8" fmla="*/ 76 w 111"/>
              <a:gd name="T9" fmla="*/ 74 h 80"/>
              <a:gd name="T10" fmla="*/ 71 w 111"/>
              <a:gd name="T11" fmla="*/ 76 h 80"/>
              <a:gd name="T12" fmla="*/ 52 w 111"/>
              <a:gd name="T13" fmla="*/ 80 h 80"/>
              <a:gd name="T14" fmla="*/ 48 w 111"/>
              <a:gd name="T15" fmla="*/ 80 h 80"/>
              <a:gd name="T16" fmla="*/ 44 w 111"/>
              <a:gd name="T17" fmla="*/ 80 h 80"/>
              <a:gd name="T18" fmla="*/ 37 w 111"/>
              <a:gd name="T19" fmla="*/ 79 h 80"/>
              <a:gd name="T20" fmla="*/ 24 w 111"/>
              <a:gd name="T21" fmla="*/ 77 h 80"/>
              <a:gd name="T22" fmla="*/ 0 w 111"/>
              <a:gd name="T23" fmla="*/ 66 h 80"/>
              <a:gd name="T24" fmla="*/ 37 w 111"/>
              <a:gd name="T25" fmla="*/ 4 h 80"/>
              <a:gd name="T26" fmla="*/ 43 w 111"/>
              <a:gd name="T27" fmla="*/ 7 h 80"/>
              <a:gd name="T28" fmla="*/ 45 w 111"/>
              <a:gd name="T29" fmla="*/ 8 h 80"/>
              <a:gd name="T30" fmla="*/ 46 w 111"/>
              <a:gd name="T31" fmla="*/ 8 h 80"/>
              <a:gd name="T32" fmla="*/ 47 w 111"/>
              <a:gd name="T33" fmla="*/ 8 h 80"/>
              <a:gd name="T34" fmla="*/ 47 w 111"/>
              <a:gd name="T35" fmla="*/ 8 h 80"/>
              <a:gd name="T36" fmla="*/ 47 w 111"/>
              <a:gd name="T37" fmla="*/ 8 h 80"/>
              <a:gd name="T38" fmla="*/ 47 w 111"/>
              <a:gd name="T39" fmla="*/ 8 h 80"/>
              <a:gd name="T40" fmla="*/ 48 w 111"/>
              <a:gd name="T41" fmla="*/ 8 h 80"/>
              <a:gd name="T42" fmla="*/ 48 w 111"/>
              <a:gd name="T43" fmla="*/ 7 h 80"/>
              <a:gd name="T44" fmla="*/ 49 w 111"/>
              <a:gd name="T45" fmla="*/ 7 h 80"/>
              <a:gd name="T46" fmla="*/ 57 w 111"/>
              <a:gd name="T47" fmla="*/ 0 h 80"/>
              <a:gd name="T48" fmla="*/ 111 w 111"/>
              <a:gd name="T49" fmla="*/ 47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11" h="80">
                <a:moveTo>
                  <a:pt x="111" y="47"/>
                </a:moveTo>
                <a:cubicBezTo>
                  <a:pt x="105" y="54"/>
                  <a:pt x="98" y="61"/>
                  <a:pt x="88" y="67"/>
                </a:cubicBezTo>
                <a:cubicBezTo>
                  <a:pt x="84" y="69"/>
                  <a:pt x="84" y="69"/>
                  <a:pt x="84" y="69"/>
                </a:cubicBezTo>
                <a:cubicBezTo>
                  <a:pt x="83" y="70"/>
                  <a:pt x="82" y="71"/>
                  <a:pt x="80" y="72"/>
                </a:cubicBezTo>
                <a:cubicBezTo>
                  <a:pt x="79" y="72"/>
                  <a:pt x="78" y="73"/>
                  <a:pt x="76" y="74"/>
                </a:cubicBezTo>
                <a:cubicBezTo>
                  <a:pt x="75" y="74"/>
                  <a:pt x="73" y="75"/>
                  <a:pt x="71" y="76"/>
                </a:cubicBezTo>
                <a:cubicBezTo>
                  <a:pt x="65" y="78"/>
                  <a:pt x="58" y="79"/>
                  <a:pt x="52" y="80"/>
                </a:cubicBezTo>
                <a:cubicBezTo>
                  <a:pt x="48" y="80"/>
                  <a:pt x="48" y="80"/>
                  <a:pt x="48" y="80"/>
                </a:cubicBezTo>
                <a:cubicBezTo>
                  <a:pt x="47" y="80"/>
                  <a:pt x="46" y="80"/>
                  <a:pt x="44" y="80"/>
                </a:cubicBezTo>
                <a:cubicBezTo>
                  <a:pt x="42" y="80"/>
                  <a:pt x="40" y="80"/>
                  <a:pt x="37" y="79"/>
                </a:cubicBezTo>
                <a:cubicBezTo>
                  <a:pt x="33" y="79"/>
                  <a:pt x="28" y="78"/>
                  <a:pt x="24" y="77"/>
                </a:cubicBezTo>
                <a:cubicBezTo>
                  <a:pt x="15" y="74"/>
                  <a:pt x="7" y="70"/>
                  <a:pt x="0" y="66"/>
                </a:cubicBezTo>
                <a:cubicBezTo>
                  <a:pt x="37" y="4"/>
                  <a:pt x="37" y="4"/>
                  <a:pt x="37" y="4"/>
                </a:cubicBezTo>
                <a:cubicBezTo>
                  <a:pt x="39" y="6"/>
                  <a:pt x="41" y="7"/>
                  <a:pt x="43" y="7"/>
                </a:cubicBezTo>
                <a:cubicBezTo>
                  <a:pt x="44" y="7"/>
                  <a:pt x="45" y="8"/>
                  <a:pt x="45" y="8"/>
                </a:cubicBezTo>
                <a:cubicBezTo>
                  <a:pt x="46" y="8"/>
                  <a:pt x="46" y="8"/>
                  <a:pt x="46" y="8"/>
                </a:cubicBezTo>
                <a:cubicBezTo>
                  <a:pt x="47" y="8"/>
                  <a:pt x="47" y="8"/>
                  <a:pt x="47" y="8"/>
                </a:cubicBezTo>
                <a:cubicBezTo>
                  <a:pt x="47" y="8"/>
                  <a:pt x="47" y="8"/>
                  <a:pt x="47" y="8"/>
                </a:cubicBezTo>
                <a:cubicBezTo>
                  <a:pt x="47" y="8"/>
                  <a:pt x="47" y="8"/>
                  <a:pt x="47" y="8"/>
                </a:cubicBezTo>
                <a:cubicBezTo>
                  <a:pt x="47" y="8"/>
                  <a:pt x="47" y="8"/>
                  <a:pt x="47" y="8"/>
                </a:cubicBezTo>
                <a:cubicBezTo>
                  <a:pt x="47" y="8"/>
                  <a:pt x="48" y="8"/>
                  <a:pt x="48" y="8"/>
                </a:cubicBezTo>
                <a:cubicBezTo>
                  <a:pt x="48" y="7"/>
                  <a:pt x="48" y="7"/>
                  <a:pt x="48" y="7"/>
                </a:cubicBezTo>
                <a:cubicBezTo>
                  <a:pt x="48" y="7"/>
                  <a:pt x="49" y="7"/>
                  <a:pt x="49" y="7"/>
                </a:cubicBezTo>
                <a:cubicBezTo>
                  <a:pt x="51" y="6"/>
                  <a:pt x="54" y="3"/>
                  <a:pt x="57" y="0"/>
                </a:cubicBezTo>
                <a:lnTo>
                  <a:pt x="111" y="47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6" name="Casilla">
            <a:extLst>
              <a:ext uri="{FF2B5EF4-FFF2-40B4-BE49-F238E27FC236}">
                <a16:creationId xmlns:a16="http://schemas.microsoft.com/office/drawing/2014/main" id="{E1CF2E03-BFEE-4360-A0DF-1D5E0DBBBECE}"/>
              </a:ext>
            </a:extLst>
          </p:cNvPr>
          <p:cNvSpPr>
            <a:spLocks/>
          </p:cNvSpPr>
          <p:nvPr/>
        </p:nvSpPr>
        <p:spPr bwMode="auto">
          <a:xfrm>
            <a:off x="6399133" y="4830398"/>
            <a:ext cx="798304" cy="839569"/>
          </a:xfrm>
          <a:custGeom>
            <a:avLst/>
            <a:gdLst>
              <a:gd name="T0" fmla="*/ 98 w 98"/>
              <a:gd name="T1" fmla="*/ 37 h 103"/>
              <a:gd name="T2" fmla="*/ 92 w 98"/>
              <a:gd name="T3" fmla="*/ 47 h 103"/>
              <a:gd name="T4" fmla="*/ 79 w 98"/>
              <a:gd name="T5" fmla="*/ 69 h 103"/>
              <a:gd name="T6" fmla="*/ 63 w 98"/>
              <a:gd name="T7" fmla="*/ 92 h 103"/>
              <a:gd name="T8" fmla="*/ 56 w 98"/>
              <a:gd name="T9" fmla="*/ 100 h 103"/>
              <a:gd name="T10" fmla="*/ 54 w 98"/>
              <a:gd name="T11" fmla="*/ 103 h 103"/>
              <a:gd name="T12" fmla="*/ 0 w 98"/>
              <a:gd name="T13" fmla="*/ 56 h 103"/>
              <a:gd name="T14" fmla="*/ 1 w 98"/>
              <a:gd name="T15" fmla="*/ 54 h 103"/>
              <a:gd name="T16" fmla="*/ 5 w 98"/>
              <a:gd name="T17" fmla="*/ 49 h 103"/>
              <a:gd name="T18" fmla="*/ 17 w 98"/>
              <a:gd name="T19" fmla="*/ 31 h 103"/>
              <a:gd name="T20" fmla="*/ 30 w 98"/>
              <a:gd name="T21" fmla="*/ 10 h 103"/>
              <a:gd name="T22" fmla="*/ 36 w 98"/>
              <a:gd name="T23" fmla="*/ 0 h 103"/>
              <a:gd name="T24" fmla="*/ 98 w 98"/>
              <a:gd name="T25" fmla="*/ 37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8" h="103">
                <a:moveTo>
                  <a:pt x="98" y="37"/>
                </a:moveTo>
                <a:cubicBezTo>
                  <a:pt x="98" y="37"/>
                  <a:pt x="95" y="41"/>
                  <a:pt x="92" y="47"/>
                </a:cubicBezTo>
                <a:cubicBezTo>
                  <a:pt x="88" y="53"/>
                  <a:pt x="84" y="61"/>
                  <a:pt x="79" y="69"/>
                </a:cubicBezTo>
                <a:cubicBezTo>
                  <a:pt x="73" y="77"/>
                  <a:pt x="68" y="86"/>
                  <a:pt x="63" y="92"/>
                </a:cubicBezTo>
                <a:cubicBezTo>
                  <a:pt x="60" y="96"/>
                  <a:pt x="58" y="98"/>
                  <a:pt x="56" y="100"/>
                </a:cubicBezTo>
                <a:cubicBezTo>
                  <a:pt x="54" y="102"/>
                  <a:pt x="54" y="103"/>
                  <a:pt x="54" y="103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55"/>
                  <a:pt x="1" y="54"/>
                </a:cubicBezTo>
                <a:cubicBezTo>
                  <a:pt x="2" y="53"/>
                  <a:pt x="3" y="51"/>
                  <a:pt x="5" y="49"/>
                </a:cubicBezTo>
                <a:cubicBezTo>
                  <a:pt x="8" y="45"/>
                  <a:pt x="13" y="38"/>
                  <a:pt x="17" y="31"/>
                </a:cubicBezTo>
                <a:cubicBezTo>
                  <a:pt x="22" y="23"/>
                  <a:pt x="27" y="16"/>
                  <a:pt x="30" y="10"/>
                </a:cubicBezTo>
                <a:cubicBezTo>
                  <a:pt x="34" y="4"/>
                  <a:pt x="36" y="0"/>
                  <a:pt x="36" y="0"/>
                </a:cubicBezTo>
                <a:lnTo>
                  <a:pt x="98" y="37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8" name="Casilla">
            <a:extLst>
              <a:ext uri="{FF2B5EF4-FFF2-40B4-BE49-F238E27FC236}">
                <a16:creationId xmlns:a16="http://schemas.microsoft.com/office/drawing/2014/main" id="{C300DE2F-BD24-42C8-A4C3-8B968952BED2}"/>
              </a:ext>
            </a:extLst>
          </p:cNvPr>
          <p:cNvSpPr>
            <a:spLocks/>
          </p:cNvSpPr>
          <p:nvPr/>
        </p:nvSpPr>
        <p:spPr bwMode="auto">
          <a:xfrm>
            <a:off x="6700679" y="4284440"/>
            <a:ext cx="684034" cy="839569"/>
          </a:xfrm>
          <a:custGeom>
            <a:avLst/>
            <a:gdLst>
              <a:gd name="T0" fmla="*/ 81 w 84"/>
              <a:gd name="T1" fmla="*/ 76 h 103"/>
              <a:gd name="T2" fmla="*/ 81 w 84"/>
              <a:gd name="T3" fmla="*/ 76 h 103"/>
              <a:gd name="T4" fmla="*/ 81 w 84"/>
              <a:gd name="T5" fmla="*/ 76 h 103"/>
              <a:gd name="T6" fmla="*/ 79 w 84"/>
              <a:gd name="T7" fmla="*/ 78 h 103"/>
              <a:gd name="T8" fmla="*/ 67 w 84"/>
              <a:gd name="T9" fmla="*/ 94 h 103"/>
              <a:gd name="T10" fmla="*/ 63 w 84"/>
              <a:gd name="T11" fmla="*/ 101 h 103"/>
              <a:gd name="T12" fmla="*/ 61 w 84"/>
              <a:gd name="T13" fmla="*/ 103 h 103"/>
              <a:gd name="T14" fmla="*/ 0 w 84"/>
              <a:gd name="T15" fmla="*/ 65 h 103"/>
              <a:gd name="T16" fmla="*/ 2 w 84"/>
              <a:gd name="T17" fmla="*/ 62 h 103"/>
              <a:gd name="T18" fmla="*/ 7 w 84"/>
              <a:gd name="T19" fmla="*/ 55 h 103"/>
              <a:gd name="T20" fmla="*/ 25 w 84"/>
              <a:gd name="T21" fmla="*/ 30 h 103"/>
              <a:gd name="T22" fmla="*/ 28 w 84"/>
              <a:gd name="T23" fmla="*/ 27 h 103"/>
              <a:gd name="T24" fmla="*/ 30 w 84"/>
              <a:gd name="T25" fmla="*/ 25 h 103"/>
              <a:gd name="T26" fmla="*/ 32 w 84"/>
              <a:gd name="T27" fmla="*/ 23 h 103"/>
              <a:gd name="T28" fmla="*/ 42 w 84"/>
              <a:gd name="T29" fmla="*/ 14 h 103"/>
              <a:gd name="T30" fmla="*/ 63 w 84"/>
              <a:gd name="T31" fmla="*/ 4 h 103"/>
              <a:gd name="T32" fmla="*/ 78 w 84"/>
              <a:gd name="T33" fmla="*/ 1 h 103"/>
              <a:gd name="T34" fmla="*/ 82 w 84"/>
              <a:gd name="T35" fmla="*/ 0 h 103"/>
              <a:gd name="T36" fmla="*/ 84 w 84"/>
              <a:gd name="T37" fmla="*/ 0 h 103"/>
              <a:gd name="T38" fmla="*/ 81 w 84"/>
              <a:gd name="T39" fmla="*/ 76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84" h="103">
                <a:moveTo>
                  <a:pt x="81" y="76"/>
                </a:moveTo>
                <a:cubicBezTo>
                  <a:pt x="81" y="76"/>
                  <a:pt x="81" y="76"/>
                  <a:pt x="81" y="76"/>
                </a:cubicBezTo>
                <a:cubicBezTo>
                  <a:pt x="81" y="76"/>
                  <a:pt x="81" y="76"/>
                  <a:pt x="81" y="76"/>
                </a:cubicBezTo>
                <a:cubicBezTo>
                  <a:pt x="81" y="76"/>
                  <a:pt x="82" y="75"/>
                  <a:pt x="79" y="78"/>
                </a:cubicBezTo>
                <a:cubicBezTo>
                  <a:pt x="75" y="83"/>
                  <a:pt x="70" y="89"/>
                  <a:pt x="67" y="94"/>
                </a:cubicBezTo>
                <a:cubicBezTo>
                  <a:pt x="65" y="97"/>
                  <a:pt x="64" y="99"/>
                  <a:pt x="63" y="101"/>
                </a:cubicBezTo>
                <a:cubicBezTo>
                  <a:pt x="62" y="102"/>
                  <a:pt x="61" y="103"/>
                  <a:pt x="61" y="103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65"/>
                  <a:pt x="1" y="64"/>
                  <a:pt x="2" y="62"/>
                </a:cubicBezTo>
                <a:cubicBezTo>
                  <a:pt x="3" y="61"/>
                  <a:pt x="5" y="58"/>
                  <a:pt x="7" y="55"/>
                </a:cubicBezTo>
                <a:cubicBezTo>
                  <a:pt x="11" y="48"/>
                  <a:pt x="17" y="40"/>
                  <a:pt x="25" y="30"/>
                </a:cubicBezTo>
                <a:cubicBezTo>
                  <a:pt x="26" y="29"/>
                  <a:pt x="27" y="28"/>
                  <a:pt x="28" y="27"/>
                </a:cubicBezTo>
                <a:cubicBezTo>
                  <a:pt x="30" y="25"/>
                  <a:pt x="30" y="25"/>
                  <a:pt x="30" y="25"/>
                </a:cubicBezTo>
                <a:cubicBezTo>
                  <a:pt x="31" y="24"/>
                  <a:pt x="32" y="24"/>
                  <a:pt x="32" y="23"/>
                </a:cubicBezTo>
                <a:cubicBezTo>
                  <a:pt x="36" y="20"/>
                  <a:pt x="39" y="17"/>
                  <a:pt x="42" y="14"/>
                </a:cubicBezTo>
                <a:cubicBezTo>
                  <a:pt x="49" y="9"/>
                  <a:pt x="56" y="6"/>
                  <a:pt x="63" y="4"/>
                </a:cubicBezTo>
                <a:cubicBezTo>
                  <a:pt x="69" y="2"/>
                  <a:pt x="74" y="1"/>
                  <a:pt x="78" y="1"/>
                </a:cubicBezTo>
                <a:cubicBezTo>
                  <a:pt x="80" y="0"/>
                  <a:pt x="81" y="0"/>
                  <a:pt x="82" y="0"/>
                </a:cubicBezTo>
                <a:cubicBezTo>
                  <a:pt x="83" y="0"/>
                  <a:pt x="84" y="0"/>
                  <a:pt x="84" y="0"/>
                </a:cubicBezTo>
                <a:lnTo>
                  <a:pt x="81" y="7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0" name="Casilla">
            <a:extLst>
              <a:ext uri="{FF2B5EF4-FFF2-40B4-BE49-F238E27FC236}">
                <a16:creationId xmlns:a16="http://schemas.microsoft.com/office/drawing/2014/main" id="{67F4FBE1-76C8-488A-BC68-1B67BEE320C9}"/>
              </a:ext>
            </a:extLst>
          </p:cNvPr>
          <p:cNvSpPr>
            <a:spLocks/>
          </p:cNvSpPr>
          <p:nvPr/>
        </p:nvSpPr>
        <p:spPr bwMode="auto">
          <a:xfrm>
            <a:off x="7360908" y="4284440"/>
            <a:ext cx="644357" cy="815763"/>
          </a:xfrm>
          <a:custGeom>
            <a:avLst/>
            <a:gdLst>
              <a:gd name="T0" fmla="*/ 10 w 79"/>
              <a:gd name="T1" fmla="*/ 100 h 100"/>
              <a:gd name="T2" fmla="*/ 5 w 79"/>
              <a:gd name="T3" fmla="*/ 86 h 100"/>
              <a:gd name="T4" fmla="*/ 3 w 79"/>
              <a:gd name="T5" fmla="*/ 80 h 100"/>
              <a:gd name="T6" fmla="*/ 1 w 79"/>
              <a:gd name="T7" fmla="*/ 77 h 100"/>
              <a:gd name="T8" fmla="*/ 1 w 79"/>
              <a:gd name="T9" fmla="*/ 76 h 100"/>
              <a:gd name="T10" fmla="*/ 1 w 79"/>
              <a:gd name="T11" fmla="*/ 76 h 100"/>
              <a:gd name="T12" fmla="*/ 1 w 79"/>
              <a:gd name="T13" fmla="*/ 76 h 100"/>
              <a:gd name="T14" fmla="*/ 0 w 79"/>
              <a:gd name="T15" fmla="*/ 76 h 100"/>
              <a:gd name="T16" fmla="*/ 0 w 79"/>
              <a:gd name="T17" fmla="*/ 76 h 100"/>
              <a:gd name="T18" fmla="*/ 3 w 79"/>
              <a:gd name="T19" fmla="*/ 0 h 100"/>
              <a:gd name="T20" fmla="*/ 7 w 79"/>
              <a:gd name="T21" fmla="*/ 0 h 100"/>
              <a:gd name="T22" fmla="*/ 38 w 79"/>
              <a:gd name="T23" fmla="*/ 12 h 100"/>
              <a:gd name="T24" fmla="*/ 61 w 79"/>
              <a:gd name="T25" fmla="*/ 37 h 100"/>
              <a:gd name="T26" fmla="*/ 64 w 79"/>
              <a:gd name="T27" fmla="*/ 41 h 100"/>
              <a:gd name="T28" fmla="*/ 65 w 79"/>
              <a:gd name="T29" fmla="*/ 43 h 100"/>
              <a:gd name="T30" fmla="*/ 65 w 79"/>
              <a:gd name="T31" fmla="*/ 44 h 100"/>
              <a:gd name="T32" fmla="*/ 68 w 79"/>
              <a:gd name="T33" fmla="*/ 49 h 100"/>
              <a:gd name="T34" fmla="*/ 72 w 79"/>
              <a:gd name="T35" fmla="*/ 59 h 100"/>
              <a:gd name="T36" fmla="*/ 79 w 79"/>
              <a:gd name="T37" fmla="*/ 78 h 100"/>
              <a:gd name="T38" fmla="*/ 10 w 79"/>
              <a:gd name="T3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79" h="100">
                <a:moveTo>
                  <a:pt x="10" y="100"/>
                </a:moveTo>
                <a:cubicBezTo>
                  <a:pt x="9" y="95"/>
                  <a:pt x="7" y="90"/>
                  <a:pt x="5" y="86"/>
                </a:cubicBezTo>
                <a:cubicBezTo>
                  <a:pt x="4" y="84"/>
                  <a:pt x="3" y="82"/>
                  <a:pt x="3" y="80"/>
                </a:cubicBezTo>
                <a:cubicBezTo>
                  <a:pt x="2" y="79"/>
                  <a:pt x="2" y="78"/>
                  <a:pt x="1" y="77"/>
                </a:cubicBezTo>
                <a:cubicBezTo>
                  <a:pt x="1" y="76"/>
                  <a:pt x="1" y="76"/>
                  <a:pt x="1" y="76"/>
                </a:cubicBezTo>
                <a:cubicBezTo>
                  <a:pt x="1" y="76"/>
                  <a:pt x="1" y="76"/>
                  <a:pt x="1" y="76"/>
                </a:cubicBezTo>
                <a:cubicBezTo>
                  <a:pt x="1" y="76"/>
                  <a:pt x="1" y="76"/>
                  <a:pt x="1" y="76"/>
                </a:cubicBezTo>
                <a:cubicBezTo>
                  <a:pt x="1" y="76"/>
                  <a:pt x="1" y="76"/>
                  <a:pt x="0" y="76"/>
                </a:cubicBezTo>
                <a:cubicBezTo>
                  <a:pt x="0" y="76"/>
                  <a:pt x="0" y="76"/>
                  <a:pt x="0" y="76"/>
                </a:cubicBezTo>
                <a:cubicBezTo>
                  <a:pt x="3" y="0"/>
                  <a:pt x="3" y="0"/>
                  <a:pt x="3" y="0"/>
                </a:cubicBezTo>
                <a:cubicBezTo>
                  <a:pt x="4" y="0"/>
                  <a:pt x="6" y="0"/>
                  <a:pt x="7" y="0"/>
                </a:cubicBezTo>
                <a:cubicBezTo>
                  <a:pt x="18" y="1"/>
                  <a:pt x="29" y="5"/>
                  <a:pt x="38" y="12"/>
                </a:cubicBezTo>
                <a:cubicBezTo>
                  <a:pt x="48" y="18"/>
                  <a:pt x="55" y="27"/>
                  <a:pt x="61" y="37"/>
                </a:cubicBezTo>
                <a:cubicBezTo>
                  <a:pt x="62" y="38"/>
                  <a:pt x="63" y="39"/>
                  <a:pt x="64" y="41"/>
                </a:cubicBezTo>
                <a:cubicBezTo>
                  <a:pt x="65" y="43"/>
                  <a:pt x="65" y="43"/>
                  <a:pt x="65" y="43"/>
                </a:cubicBezTo>
                <a:cubicBezTo>
                  <a:pt x="65" y="44"/>
                  <a:pt x="65" y="44"/>
                  <a:pt x="65" y="44"/>
                </a:cubicBezTo>
                <a:cubicBezTo>
                  <a:pt x="66" y="46"/>
                  <a:pt x="67" y="48"/>
                  <a:pt x="68" y="49"/>
                </a:cubicBezTo>
                <a:cubicBezTo>
                  <a:pt x="69" y="53"/>
                  <a:pt x="71" y="56"/>
                  <a:pt x="72" y="59"/>
                </a:cubicBezTo>
                <a:cubicBezTo>
                  <a:pt x="75" y="66"/>
                  <a:pt x="77" y="72"/>
                  <a:pt x="79" y="78"/>
                </a:cubicBezTo>
                <a:lnTo>
                  <a:pt x="10" y="10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2" name="Casilla">
            <a:extLst>
              <a:ext uri="{FF2B5EF4-FFF2-40B4-BE49-F238E27FC236}">
                <a16:creationId xmlns:a16="http://schemas.microsoft.com/office/drawing/2014/main" id="{2873F214-0CB4-4B83-AF35-DAF3A899EF8C}"/>
              </a:ext>
            </a:extLst>
          </p:cNvPr>
          <p:cNvSpPr>
            <a:spLocks/>
          </p:cNvSpPr>
          <p:nvPr/>
        </p:nvSpPr>
        <p:spPr bwMode="auto">
          <a:xfrm>
            <a:off x="7441849" y="4920861"/>
            <a:ext cx="734821" cy="782434"/>
          </a:xfrm>
          <a:custGeom>
            <a:avLst/>
            <a:gdLst>
              <a:gd name="T0" fmla="*/ 25 w 90"/>
              <a:gd name="T1" fmla="*/ 96 h 96"/>
              <a:gd name="T2" fmla="*/ 20 w 90"/>
              <a:gd name="T3" fmla="*/ 84 h 96"/>
              <a:gd name="T4" fmla="*/ 11 w 90"/>
              <a:gd name="T5" fmla="*/ 57 h 96"/>
              <a:gd name="T6" fmla="*/ 3 w 90"/>
              <a:gd name="T7" fmla="*/ 33 h 96"/>
              <a:gd name="T8" fmla="*/ 1 w 90"/>
              <a:gd name="T9" fmla="*/ 25 h 96"/>
              <a:gd name="T10" fmla="*/ 0 w 90"/>
              <a:gd name="T11" fmla="*/ 22 h 96"/>
              <a:gd name="T12" fmla="*/ 69 w 90"/>
              <a:gd name="T13" fmla="*/ 0 h 96"/>
              <a:gd name="T14" fmla="*/ 70 w 90"/>
              <a:gd name="T15" fmla="*/ 4 h 96"/>
              <a:gd name="T16" fmla="*/ 72 w 90"/>
              <a:gd name="T17" fmla="*/ 12 h 96"/>
              <a:gd name="T18" fmla="*/ 80 w 90"/>
              <a:gd name="T19" fmla="*/ 36 h 96"/>
              <a:gd name="T20" fmla="*/ 87 w 90"/>
              <a:gd name="T21" fmla="*/ 57 h 96"/>
              <a:gd name="T22" fmla="*/ 90 w 90"/>
              <a:gd name="T23" fmla="*/ 65 h 96"/>
              <a:gd name="T24" fmla="*/ 25 w 90"/>
              <a:gd name="T25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0" h="96">
                <a:moveTo>
                  <a:pt x="25" y="96"/>
                </a:moveTo>
                <a:cubicBezTo>
                  <a:pt x="25" y="96"/>
                  <a:pt x="23" y="91"/>
                  <a:pt x="20" y="84"/>
                </a:cubicBezTo>
                <a:cubicBezTo>
                  <a:pt x="17" y="76"/>
                  <a:pt x="14" y="66"/>
                  <a:pt x="11" y="57"/>
                </a:cubicBezTo>
                <a:cubicBezTo>
                  <a:pt x="8" y="48"/>
                  <a:pt x="5" y="39"/>
                  <a:pt x="3" y="33"/>
                </a:cubicBezTo>
                <a:cubicBezTo>
                  <a:pt x="3" y="30"/>
                  <a:pt x="2" y="27"/>
                  <a:pt x="1" y="25"/>
                </a:cubicBezTo>
                <a:cubicBezTo>
                  <a:pt x="1" y="23"/>
                  <a:pt x="0" y="22"/>
                  <a:pt x="0" y="22"/>
                </a:cubicBezTo>
                <a:cubicBezTo>
                  <a:pt x="69" y="0"/>
                  <a:pt x="69" y="0"/>
                  <a:pt x="69" y="0"/>
                </a:cubicBezTo>
                <a:cubicBezTo>
                  <a:pt x="69" y="0"/>
                  <a:pt x="69" y="2"/>
                  <a:pt x="70" y="4"/>
                </a:cubicBezTo>
                <a:cubicBezTo>
                  <a:pt x="71" y="6"/>
                  <a:pt x="71" y="9"/>
                  <a:pt x="72" y="12"/>
                </a:cubicBezTo>
                <a:cubicBezTo>
                  <a:pt x="74" y="18"/>
                  <a:pt x="77" y="27"/>
                  <a:pt x="80" y="36"/>
                </a:cubicBezTo>
                <a:cubicBezTo>
                  <a:pt x="82" y="44"/>
                  <a:pt x="85" y="52"/>
                  <a:pt x="87" y="57"/>
                </a:cubicBezTo>
                <a:cubicBezTo>
                  <a:pt x="89" y="62"/>
                  <a:pt x="90" y="65"/>
                  <a:pt x="90" y="65"/>
                </a:cubicBezTo>
                <a:lnTo>
                  <a:pt x="25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4" name="Casilla">
            <a:extLst>
              <a:ext uri="{FF2B5EF4-FFF2-40B4-BE49-F238E27FC236}">
                <a16:creationId xmlns:a16="http://schemas.microsoft.com/office/drawing/2014/main" id="{B3E1F3E5-C1DD-43CB-BB60-28C9BC4DAC17}"/>
              </a:ext>
            </a:extLst>
          </p:cNvPr>
          <p:cNvSpPr>
            <a:spLocks/>
          </p:cNvSpPr>
          <p:nvPr/>
        </p:nvSpPr>
        <p:spPr bwMode="auto">
          <a:xfrm>
            <a:off x="7654519" y="5458884"/>
            <a:ext cx="823697" cy="750692"/>
          </a:xfrm>
          <a:custGeom>
            <a:avLst/>
            <a:gdLst>
              <a:gd name="T0" fmla="*/ 79 w 101"/>
              <a:gd name="T1" fmla="*/ 92 h 92"/>
              <a:gd name="T2" fmla="*/ 73 w 101"/>
              <a:gd name="T3" fmla="*/ 90 h 92"/>
              <a:gd name="T4" fmla="*/ 67 w 101"/>
              <a:gd name="T5" fmla="*/ 88 h 92"/>
              <a:gd name="T6" fmla="*/ 55 w 101"/>
              <a:gd name="T7" fmla="*/ 83 h 92"/>
              <a:gd name="T8" fmla="*/ 49 w 101"/>
              <a:gd name="T9" fmla="*/ 80 h 92"/>
              <a:gd name="T10" fmla="*/ 43 w 101"/>
              <a:gd name="T11" fmla="*/ 77 h 92"/>
              <a:gd name="T12" fmla="*/ 40 w 101"/>
              <a:gd name="T13" fmla="*/ 75 h 92"/>
              <a:gd name="T14" fmla="*/ 37 w 101"/>
              <a:gd name="T15" fmla="*/ 74 h 92"/>
              <a:gd name="T16" fmla="*/ 32 w 101"/>
              <a:gd name="T17" fmla="*/ 70 h 92"/>
              <a:gd name="T18" fmla="*/ 25 w 101"/>
              <a:gd name="T19" fmla="*/ 66 h 92"/>
              <a:gd name="T20" fmla="*/ 23 w 101"/>
              <a:gd name="T21" fmla="*/ 63 h 92"/>
              <a:gd name="T22" fmla="*/ 20 w 101"/>
              <a:gd name="T23" fmla="*/ 61 h 92"/>
              <a:gd name="T24" fmla="*/ 12 w 101"/>
              <a:gd name="T25" fmla="*/ 51 h 92"/>
              <a:gd name="T26" fmla="*/ 5 w 101"/>
              <a:gd name="T27" fmla="*/ 41 h 92"/>
              <a:gd name="T28" fmla="*/ 0 w 101"/>
              <a:gd name="T29" fmla="*/ 32 h 92"/>
              <a:gd name="T30" fmla="*/ 65 w 101"/>
              <a:gd name="T31" fmla="*/ 0 h 92"/>
              <a:gd name="T32" fmla="*/ 67 w 101"/>
              <a:gd name="T33" fmla="*/ 5 h 92"/>
              <a:gd name="T34" fmla="*/ 69 w 101"/>
              <a:gd name="T35" fmla="*/ 8 h 92"/>
              <a:gd name="T36" fmla="*/ 71 w 101"/>
              <a:gd name="T37" fmla="*/ 10 h 92"/>
              <a:gd name="T38" fmla="*/ 101 w 101"/>
              <a:gd name="T39" fmla="*/ 24 h 92"/>
              <a:gd name="T40" fmla="*/ 79 w 101"/>
              <a:gd name="T41" fmla="*/ 9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1" h="92">
                <a:moveTo>
                  <a:pt x="79" y="92"/>
                </a:moveTo>
                <a:cubicBezTo>
                  <a:pt x="77" y="92"/>
                  <a:pt x="75" y="91"/>
                  <a:pt x="73" y="90"/>
                </a:cubicBezTo>
                <a:cubicBezTo>
                  <a:pt x="71" y="89"/>
                  <a:pt x="69" y="89"/>
                  <a:pt x="67" y="88"/>
                </a:cubicBezTo>
                <a:cubicBezTo>
                  <a:pt x="63" y="86"/>
                  <a:pt x="59" y="85"/>
                  <a:pt x="55" y="83"/>
                </a:cubicBezTo>
                <a:cubicBezTo>
                  <a:pt x="53" y="82"/>
                  <a:pt x="51" y="81"/>
                  <a:pt x="49" y="80"/>
                </a:cubicBezTo>
                <a:cubicBezTo>
                  <a:pt x="43" y="77"/>
                  <a:pt x="43" y="77"/>
                  <a:pt x="43" y="77"/>
                </a:cubicBezTo>
                <a:cubicBezTo>
                  <a:pt x="42" y="76"/>
                  <a:pt x="41" y="76"/>
                  <a:pt x="40" y="75"/>
                </a:cubicBezTo>
                <a:cubicBezTo>
                  <a:pt x="37" y="74"/>
                  <a:pt x="37" y="74"/>
                  <a:pt x="37" y="74"/>
                </a:cubicBezTo>
                <a:cubicBezTo>
                  <a:pt x="32" y="70"/>
                  <a:pt x="32" y="70"/>
                  <a:pt x="32" y="70"/>
                </a:cubicBezTo>
                <a:cubicBezTo>
                  <a:pt x="29" y="69"/>
                  <a:pt x="27" y="67"/>
                  <a:pt x="25" y="66"/>
                </a:cubicBezTo>
                <a:cubicBezTo>
                  <a:pt x="24" y="65"/>
                  <a:pt x="24" y="64"/>
                  <a:pt x="23" y="63"/>
                </a:cubicBezTo>
                <a:cubicBezTo>
                  <a:pt x="22" y="62"/>
                  <a:pt x="21" y="62"/>
                  <a:pt x="20" y="61"/>
                </a:cubicBezTo>
                <a:cubicBezTo>
                  <a:pt x="17" y="57"/>
                  <a:pt x="14" y="54"/>
                  <a:pt x="12" y="51"/>
                </a:cubicBezTo>
                <a:cubicBezTo>
                  <a:pt x="9" y="48"/>
                  <a:pt x="7" y="44"/>
                  <a:pt x="5" y="41"/>
                </a:cubicBezTo>
                <a:cubicBezTo>
                  <a:pt x="3" y="38"/>
                  <a:pt x="2" y="35"/>
                  <a:pt x="0" y="32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2"/>
                  <a:pt x="66" y="3"/>
                  <a:pt x="67" y="5"/>
                </a:cubicBezTo>
                <a:cubicBezTo>
                  <a:pt x="68" y="6"/>
                  <a:pt x="69" y="7"/>
                  <a:pt x="69" y="8"/>
                </a:cubicBezTo>
                <a:cubicBezTo>
                  <a:pt x="71" y="10"/>
                  <a:pt x="71" y="10"/>
                  <a:pt x="71" y="10"/>
                </a:cubicBezTo>
                <a:cubicBezTo>
                  <a:pt x="80" y="16"/>
                  <a:pt x="90" y="20"/>
                  <a:pt x="101" y="24"/>
                </a:cubicBezTo>
                <a:lnTo>
                  <a:pt x="79" y="92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6" name="Casilla">
            <a:extLst>
              <a:ext uri="{FF2B5EF4-FFF2-40B4-BE49-F238E27FC236}">
                <a16:creationId xmlns:a16="http://schemas.microsoft.com/office/drawing/2014/main" id="{972C8E61-C9B7-4608-8641-E0B31913CDB3}"/>
              </a:ext>
            </a:extLst>
          </p:cNvPr>
          <p:cNvSpPr>
            <a:spLocks/>
          </p:cNvSpPr>
          <p:nvPr/>
        </p:nvSpPr>
        <p:spPr bwMode="auto">
          <a:xfrm>
            <a:off x="8298876" y="5654096"/>
            <a:ext cx="684034" cy="652293"/>
          </a:xfrm>
          <a:custGeom>
            <a:avLst/>
            <a:gdLst>
              <a:gd name="T0" fmla="*/ 84 w 84"/>
              <a:gd name="T1" fmla="*/ 80 h 80"/>
              <a:gd name="T2" fmla="*/ 80 w 84"/>
              <a:gd name="T3" fmla="*/ 80 h 80"/>
              <a:gd name="T4" fmla="*/ 71 w 84"/>
              <a:gd name="T5" fmla="*/ 80 h 80"/>
              <a:gd name="T6" fmla="*/ 42 w 84"/>
              <a:gd name="T7" fmla="*/ 77 h 80"/>
              <a:gd name="T8" fmla="*/ 13 w 84"/>
              <a:gd name="T9" fmla="*/ 72 h 80"/>
              <a:gd name="T10" fmla="*/ 8 w 84"/>
              <a:gd name="T11" fmla="*/ 71 h 80"/>
              <a:gd name="T12" fmla="*/ 3 w 84"/>
              <a:gd name="T13" fmla="*/ 69 h 80"/>
              <a:gd name="T14" fmla="*/ 0 w 84"/>
              <a:gd name="T15" fmla="*/ 68 h 80"/>
              <a:gd name="T16" fmla="*/ 22 w 84"/>
              <a:gd name="T17" fmla="*/ 0 h 80"/>
              <a:gd name="T18" fmla="*/ 24 w 84"/>
              <a:gd name="T19" fmla="*/ 0 h 80"/>
              <a:gd name="T20" fmla="*/ 27 w 84"/>
              <a:gd name="T21" fmla="*/ 1 h 80"/>
              <a:gd name="T22" fmla="*/ 30 w 84"/>
              <a:gd name="T23" fmla="*/ 2 h 80"/>
              <a:gd name="T24" fmla="*/ 51 w 84"/>
              <a:gd name="T25" fmla="*/ 6 h 80"/>
              <a:gd name="T26" fmla="*/ 73 w 84"/>
              <a:gd name="T27" fmla="*/ 8 h 80"/>
              <a:gd name="T28" fmla="*/ 83 w 84"/>
              <a:gd name="T29" fmla="*/ 8 h 80"/>
              <a:gd name="T30" fmla="*/ 84 w 84"/>
              <a:gd name="T31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4" h="80">
                <a:moveTo>
                  <a:pt x="84" y="80"/>
                </a:moveTo>
                <a:cubicBezTo>
                  <a:pt x="84" y="80"/>
                  <a:pt x="82" y="80"/>
                  <a:pt x="80" y="80"/>
                </a:cubicBezTo>
                <a:cubicBezTo>
                  <a:pt x="78" y="80"/>
                  <a:pt x="75" y="80"/>
                  <a:pt x="71" y="80"/>
                </a:cubicBezTo>
                <a:cubicBezTo>
                  <a:pt x="63" y="79"/>
                  <a:pt x="53" y="79"/>
                  <a:pt x="42" y="77"/>
                </a:cubicBezTo>
                <a:cubicBezTo>
                  <a:pt x="32" y="76"/>
                  <a:pt x="21" y="74"/>
                  <a:pt x="13" y="72"/>
                </a:cubicBezTo>
                <a:cubicBezTo>
                  <a:pt x="11" y="71"/>
                  <a:pt x="9" y="71"/>
                  <a:pt x="8" y="71"/>
                </a:cubicBezTo>
                <a:cubicBezTo>
                  <a:pt x="6" y="70"/>
                  <a:pt x="5" y="70"/>
                  <a:pt x="3" y="69"/>
                </a:cubicBezTo>
                <a:cubicBezTo>
                  <a:pt x="1" y="69"/>
                  <a:pt x="0" y="68"/>
                  <a:pt x="0" y="68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0"/>
                  <a:pt x="22" y="0"/>
                  <a:pt x="24" y="0"/>
                </a:cubicBezTo>
                <a:cubicBezTo>
                  <a:pt x="25" y="1"/>
                  <a:pt x="26" y="1"/>
                  <a:pt x="27" y="1"/>
                </a:cubicBezTo>
                <a:cubicBezTo>
                  <a:pt x="28" y="1"/>
                  <a:pt x="29" y="2"/>
                  <a:pt x="30" y="2"/>
                </a:cubicBezTo>
                <a:cubicBezTo>
                  <a:pt x="36" y="4"/>
                  <a:pt x="43" y="5"/>
                  <a:pt x="51" y="6"/>
                </a:cubicBezTo>
                <a:cubicBezTo>
                  <a:pt x="59" y="7"/>
                  <a:pt x="67" y="7"/>
                  <a:pt x="73" y="8"/>
                </a:cubicBezTo>
                <a:cubicBezTo>
                  <a:pt x="79" y="8"/>
                  <a:pt x="83" y="8"/>
                  <a:pt x="83" y="8"/>
                </a:cubicBezTo>
                <a:lnTo>
                  <a:pt x="84" y="80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0" name="casilla inicio">
            <a:extLst>
              <a:ext uri="{FF2B5EF4-FFF2-40B4-BE49-F238E27FC236}">
                <a16:creationId xmlns:a16="http://schemas.microsoft.com/office/drawing/2014/main" id="{472D79E9-B08F-4F27-A251-366ADF75F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7520" y="710321"/>
            <a:ext cx="1001451" cy="100303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2" name="casilla final">
            <a:extLst>
              <a:ext uri="{FF2B5EF4-FFF2-40B4-BE49-F238E27FC236}">
                <a16:creationId xmlns:a16="http://schemas.microsoft.com/office/drawing/2014/main" id="{24ECB93E-3CC7-488E-B00C-4267EA198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2768" y="5508083"/>
            <a:ext cx="1003039" cy="1003039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1" name="borde casilla inicio">
            <a:extLst>
              <a:ext uri="{FF2B5EF4-FFF2-40B4-BE49-F238E27FC236}">
                <a16:creationId xmlns:a16="http://schemas.microsoft.com/office/drawing/2014/main" id="{7D6C83B4-5576-4C40-AE42-879B0BF13805}"/>
              </a:ext>
            </a:extLst>
          </p:cNvPr>
          <p:cNvSpPr>
            <a:spLocks noEditPoints="1"/>
          </p:cNvSpPr>
          <p:nvPr/>
        </p:nvSpPr>
        <p:spPr bwMode="auto">
          <a:xfrm>
            <a:off x="2528229" y="678579"/>
            <a:ext cx="1034780" cy="1036368"/>
          </a:xfrm>
          <a:custGeom>
            <a:avLst/>
            <a:gdLst>
              <a:gd name="T0" fmla="*/ 63 w 127"/>
              <a:gd name="T1" fmla="*/ 127 h 127"/>
              <a:gd name="T2" fmla="*/ 0 w 127"/>
              <a:gd name="T3" fmla="*/ 63 h 127"/>
              <a:gd name="T4" fmla="*/ 63 w 127"/>
              <a:gd name="T5" fmla="*/ 0 h 127"/>
              <a:gd name="T6" fmla="*/ 127 w 127"/>
              <a:gd name="T7" fmla="*/ 63 h 127"/>
              <a:gd name="T8" fmla="*/ 63 w 127"/>
              <a:gd name="T9" fmla="*/ 127 h 127"/>
              <a:gd name="T10" fmla="*/ 63 w 127"/>
              <a:gd name="T11" fmla="*/ 4 h 127"/>
              <a:gd name="T12" fmla="*/ 4 w 127"/>
              <a:gd name="T13" fmla="*/ 63 h 127"/>
              <a:gd name="T14" fmla="*/ 63 w 127"/>
              <a:gd name="T15" fmla="*/ 123 h 127"/>
              <a:gd name="T16" fmla="*/ 123 w 127"/>
              <a:gd name="T17" fmla="*/ 63 h 127"/>
              <a:gd name="T18" fmla="*/ 63 w 127"/>
              <a:gd name="T19" fmla="*/ 4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7" h="127">
                <a:moveTo>
                  <a:pt x="63" y="127"/>
                </a:moveTo>
                <a:cubicBezTo>
                  <a:pt x="29" y="127"/>
                  <a:pt x="0" y="98"/>
                  <a:pt x="0" y="63"/>
                </a:cubicBezTo>
                <a:cubicBezTo>
                  <a:pt x="0" y="28"/>
                  <a:pt x="29" y="0"/>
                  <a:pt x="63" y="0"/>
                </a:cubicBezTo>
                <a:cubicBezTo>
                  <a:pt x="98" y="0"/>
                  <a:pt x="127" y="28"/>
                  <a:pt x="127" y="63"/>
                </a:cubicBezTo>
                <a:cubicBezTo>
                  <a:pt x="127" y="98"/>
                  <a:pt x="98" y="127"/>
                  <a:pt x="63" y="127"/>
                </a:cubicBezTo>
                <a:moveTo>
                  <a:pt x="63" y="4"/>
                </a:moveTo>
                <a:cubicBezTo>
                  <a:pt x="31" y="4"/>
                  <a:pt x="4" y="31"/>
                  <a:pt x="4" y="63"/>
                </a:cubicBezTo>
                <a:cubicBezTo>
                  <a:pt x="4" y="96"/>
                  <a:pt x="31" y="123"/>
                  <a:pt x="63" y="123"/>
                </a:cubicBezTo>
                <a:cubicBezTo>
                  <a:pt x="96" y="123"/>
                  <a:pt x="123" y="96"/>
                  <a:pt x="123" y="63"/>
                </a:cubicBezTo>
                <a:cubicBezTo>
                  <a:pt x="123" y="31"/>
                  <a:pt x="96" y="4"/>
                  <a:pt x="63" y="4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799"/>
          </a:p>
        </p:txBody>
      </p:sp>
      <p:sp>
        <p:nvSpPr>
          <p:cNvPr id="123" name="borde casilla final">
            <a:extLst>
              <a:ext uri="{FF2B5EF4-FFF2-40B4-BE49-F238E27FC236}">
                <a16:creationId xmlns:a16="http://schemas.microsoft.com/office/drawing/2014/main" id="{729A41E1-B929-4F88-AA37-60E8A759FE20}"/>
              </a:ext>
            </a:extLst>
          </p:cNvPr>
          <p:cNvSpPr>
            <a:spLocks noEditPoints="1"/>
          </p:cNvSpPr>
          <p:nvPr/>
        </p:nvSpPr>
        <p:spPr bwMode="auto">
          <a:xfrm>
            <a:off x="8836898" y="5490626"/>
            <a:ext cx="1034780" cy="1036368"/>
          </a:xfrm>
          <a:custGeom>
            <a:avLst/>
            <a:gdLst>
              <a:gd name="T0" fmla="*/ 64 w 127"/>
              <a:gd name="T1" fmla="*/ 127 h 127"/>
              <a:gd name="T2" fmla="*/ 0 w 127"/>
              <a:gd name="T3" fmla="*/ 64 h 127"/>
              <a:gd name="T4" fmla="*/ 64 w 127"/>
              <a:gd name="T5" fmla="*/ 0 h 127"/>
              <a:gd name="T6" fmla="*/ 127 w 127"/>
              <a:gd name="T7" fmla="*/ 64 h 127"/>
              <a:gd name="T8" fmla="*/ 64 w 127"/>
              <a:gd name="T9" fmla="*/ 127 h 127"/>
              <a:gd name="T10" fmla="*/ 64 w 127"/>
              <a:gd name="T11" fmla="*/ 4 h 127"/>
              <a:gd name="T12" fmla="*/ 4 w 127"/>
              <a:gd name="T13" fmla="*/ 64 h 127"/>
              <a:gd name="T14" fmla="*/ 64 w 127"/>
              <a:gd name="T15" fmla="*/ 123 h 127"/>
              <a:gd name="T16" fmla="*/ 123 w 127"/>
              <a:gd name="T17" fmla="*/ 64 h 127"/>
              <a:gd name="T18" fmla="*/ 64 w 127"/>
              <a:gd name="T19" fmla="*/ 4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7" h="127">
                <a:moveTo>
                  <a:pt x="64" y="127"/>
                </a:moveTo>
                <a:cubicBezTo>
                  <a:pt x="29" y="127"/>
                  <a:pt x="0" y="99"/>
                  <a:pt x="0" y="64"/>
                </a:cubicBezTo>
                <a:cubicBezTo>
                  <a:pt x="0" y="29"/>
                  <a:pt x="29" y="0"/>
                  <a:pt x="64" y="0"/>
                </a:cubicBezTo>
                <a:cubicBezTo>
                  <a:pt x="99" y="0"/>
                  <a:pt x="127" y="29"/>
                  <a:pt x="127" y="64"/>
                </a:cubicBezTo>
                <a:cubicBezTo>
                  <a:pt x="127" y="99"/>
                  <a:pt x="99" y="127"/>
                  <a:pt x="64" y="127"/>
                </a:cubicBezTo>
                <a:moveTo>
                  <a:pt x="64" y="4"/>
                </a:moveTo>
                <a:cubicBezTo>
                  <a:pt x="31" y="4"/>
                  <a:pt x="4" y="31"/>
                  <a:pt x="4" y="64"/>
                </a:cubicBezTo>
                <a:cubicBezTo>
                  <a:pt x="4" y="96"/>
                  <a:pt x="31" y="123"/>
                  <a:pt x="64" y="123"/>
                </a:cubicBezTo>
                <a:cubicBezTo>
                  <a:pt x="96" y="123"/>
                  <a:pt x="123" y="96"/>
                  <a:pt x="123" y="64"/>
                </a:cubicBezTo>
                <a:cubicBezTo>
                  <a:pt x="123" y="31"/>
                  <a:pt x="96" y="4"/>
                  <a:pt x="64" y="4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16" tIns="45708" rIns="91416" bIns="45708" numCol="1" anchor="t" anchorCtr="0" compatLnSpc="1">
            <a:prstTxWarp prst="textNoShape">
              <a:avLst/>
            </a:prstTxWarp>
          </a:bodyPr>
          <a:lstStyle/>
          <a:p>
            <a:endParaRPr lang="es-ES" sz="1799"/>
          </a:p>
        </p:txBody>
      </p:sp>
      <p:pic>
        <p:nvPicPr>
          <p:cNvPr id="63" name="Picture 2" descr="Resultado de imagen de niña animada">
            <a:extLst>
              <a:ext uri="{FF2B5EF4-FFF2-40B4-BE49-F238E27FC236}">
                <a16:creationId xmlns:a16="http://schemas.microsoft.com/office/drawing/2014/main" id="{15388694-C6B2-42BD-8669-FA2BF95AA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220" y="14809"/>
            <a:ext cx="1705723" cy="2257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4" descr="Resultado de imagen de niño dibujo">
            <a:extLst>
              <a:ext uri="{FF2B5EF4-FFF2-40B4-BE49-F238E27FC236}">
                <a16:creationId xmlns:a16="http://schemas.microsoft.com/office/drawing/2014/main" id="{A5A7B494-4FBB-48B1-AB6F-AE38016B04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6" r="23345"/>
          <a:stretch/>
        </p:blipFill>
        <p:spPr bwMode="auto">
          <a:xfrm>
            <a:off x="10156700" y="3648110"/>
            <a:ext cx="1721058" cy="303218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1CB8E1BC-3309-412A-B5AB-3381B81E2668}"/>
              </a:ext>
            </a:extLst>
          </p:cNvPr>
          <p:cNvSpPr txBox="1"/>
          <p:nvPr/>
        </p:nvSpPr>
        <p:spPr>
          <a:xfrm>
            <a:off x="3553485" y="1010266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c</a:t>
            </a:r>
          </a:p>
        </p:txBody>
      </p:sp>
      <p:sp>
        <p:nvSpPr>
          <p:cNvPr id="69" name="CuadroTexto 68">
            <a:extLst>
              <a:ext uri="{FF2B5EF4-FFF2-40B4-BE49-F238E27FC236}">
                <a16:creationId xmlns:a16="http://schemas.microsoft.com/office/drawing/2014/main" id="{56E581CA-FCB4-4735-B71F-0C3F463334D5}"/>
              </a:ext>
            </a:extLst>
          </p:cNvPr>
          <p:cNvSpPr txBox="1"/>
          <p:nvPr/>
        </p:nvSpPr>
        <p:spPr>
          <a:xfrm>
            <a:off x="4090317" y="1094655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o</a:t>
            </a: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9827C6E2-7DEE-4212-99C0-1395B8EFE4FF}"/>
              </a:ext>
            </a:extLst>
          </p:cNvPr>
          <p:cNvSpPr txBox="1"/>
          <p:nvPr/>
        </p:nvSpPr>
        <p:spPr>
          <a:xfrm>
            <a:off x="4606672" y="1125659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m</a:t>
            </a: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F29E3FD9-53AB-4B0E-AA1F-57AFA307A6E1}"/>
              </a:ext>
            </a:extLst>
          </p:cNvPr>
          <p:cNvSpPr txBox="1"/>
          <p:nvPr/>
        </p:nvSpPr>
        <p:spPr>
          <a:xfrm>
            <a:off x="4871565" y="577785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m</a:t>
            </a:r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A20E4DF2-3EDD-420E-A5EA-A54FD7D238CC}"/>
              </a:ext>
            </a:extLst>
          </p:cNvPr>
          <p:cNvSpPr txBox="1"/>
          <p:nvPr/>
        </p:nvSpPr>
        <p:spPr>
          <a:xfrm>
            <a:off x="5496007" y="411797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e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9F4EA912-5CD7-42AF-8589-141A884D940B}"/>
              </a:ext>
            </a:extLst>
          </p:cNvPr>
          <p:cNvSpPr txBox="1"/>
          <p:nvPr/>
        </p:nvSpPr>
        <p:spPr>
          <a:xfrm>
            <a:off x="5971844" y="431084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n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6D99DA1C-51FF-4E75-B06C-B07344B1A342}"/>
              </a:ext>
            </a:extLst>
          </p:cNvPr>
          <p:cNvSpPr txBox="1"/>
          <p:nvPr/>
        </p:nvSpPr>
        <p:spPr>
          <a:xfrm>
            <a:off x="6502451" y="631744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t</a:t>
            </a:r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FDA406E0-568E-487A-967D-90D1D86952D6}"/>
              </a:ext>
            </a:extLst>
          </p:cNvPr>
          <p:cNvSpPr txBox="1"/>
          <p:nvPr/>
        </p:nvSpPr>
        <p:spPr>
          <a:xfrm>
            <a:off x="7060349" y="1282192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ç</a:t>
            </a:r>
          </a:p>
        </p:txBody>
      </p:sp>
      <p:sp>
        <p:nvSpPr>
          <p:cNvPr id="83" name="CuadroTexto 82">
            <a:extLst>
              <a:ext uri="{FF2B5EF4-FFF2-40B4-BE49-F238E27FC236}">
                <a16:creationId xmlns:a16="http://schemas.microsoft.com/office/drawing/2014/main" id="{2DBF7C1D-ADAD-4887-B33A-27AF928EFD0E}"/>
              </a:ext>
            </a:extLst>
          </p:cNvPr>
          <p:cNvSpPr txBox="1"/>
          <p:nvPr/>
        </p:nvSpPr>
        <p:spPr>
          <a:xfrm>
            <a:off x="7549372" y="1081425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a</a:t>
            </a:r>
          </a:p>
        </p:txBody>
      </p:sp>
      <p:sp>
        <p:nvSpPr>
          <p:cNvPr id="85" name="CuadroTexto 84">
            <a:extLst>
              <a:ext uri="{FF2B5EF4-FFF2-40B4-BE49-F238E27FC236}">
                <a16:creationId xmlns:a16="http://schemas.microsoft.com/office/drawing/2014/main" id="{1708F05D-554B-4C3B-8AF7-B3DE7C72351A}"/>
              </a:ext>
            </a:extLst>
          </p:cNvPr>
          <p:cNvSpPr txBox="1"/>
          <p:nvPr/>
        </p:nvSpPr>
        <p:spPr>
          <a:xfrm>
            <a:off x="8608671" y="562707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v</a:t>
            </a:r>
          </a:p>
        </p:txBody>
      </p:sp>
      <p:sp>
        <p:nvSpPr>
          <p:cNvPr id="87" name="CuadroTexto 86">
            <a:extLst>
              <a:ext uri="{FF2B5EF4-FFF2-40B4-BE49-F238E27FC236}">
                <a16:creationId xmlns:a16="http://schemas.microsoft.com/office/drawing/2014/main" id="{F02F65F2-D692-4BE9-BDDF-D711DD0CF5D4}"/>
              </a:ext>
            </a:extLst>
          </p:cNvPr>
          <p:cNvSpPr txBox="1"/>
          <p:nvPr/>
        </p:nvSpPr>
        <p:spPr>
          <a:xfrm>
            <a:off x="9229697" y="591290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a</a:t>
            </a:r>
          </a:p>
        </p:txBody>
      </p:sp>
      <p:sp>
        <p:nvSpPr>
          <p:cNvPr id="89" name="CuadroTexto 88">
            <a:extLst>
              <a:ext uri="{FF2B5EF4-FFF2-40B4-BE49-F238E27FC236}">
                <a16:creationId xmlns:a16="http://schemas.microsoft.com/office/drawing/2014/main" id="{91649263-0697-438D-9533-39190FB7B016}"/>
              </a:ext>
            </a:extLst>
          </p:cNvPr>
          <p:cNvSpPr txBox="1"/>
          <p:nvPr/>
        </p:nvSpPr>
        <p:spPr>
          <a:xfrm>
            <a:off x="8992271" y="1413957"/>
            <a:ext cx="43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F3BFDE3-A87D-4F8F-9B8A-3EC2ECBA3056}"/>
              </a:ext>
            </a:extLst>
          </p:cNvPr>
          <p:cNvSpPr txBox="1"/>
          <p:nvPr/>
        </p:nvSpPr>
        <p:spPr>
          <a:xfrm>
            <a:off x="58493" y="5587438"/>
            <a:ext cx="3519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fr-FR" dirty="0">
                <a:solidFill>
                  <a:schemeClr val="accent4">
                    <a:lumMod val="75000"/>
                  </a:schemeClr>
                </a:solidFill>
                <a:latin typeface="Berlin Sans FB Demi" panose="020E0802020502020306" pitchFamily="34" charset="0"/>
              </a:rPr>
            </a:br>
            <a:r>
              <a:rPr lang="fr-FR" dirty="0">
                <a:solidFill>
                  <a:schemeClr val="accent4">
                    <a:lumMod val="75000"/>
                  </a:schemeClr>
                </a:solidFill>
                <a:latin typeface="Berlin Sans FB Demi" panose="020E0802020502020306" pitchFamily="34" charset="0"/>
              </a:rPr>
              <a:t>Combien de questions la fille devra-t-elle poser pour rejoindre son ami ?</a:t>
            </a:r>
            <a:endParaRPr lang="es-PE" dirty="0">
              <a:solidFill>
                <a:schemeClr val="accent4">
                  <a:lumMod val="75000"/>
                </a:schemeClr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08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rostokąt zaokrąglony 1">
            <a:extLst>
              <a:ext uri="{FF2B5EF4-FFF2-40B4-BE49-F238E27FC236}">
                <a16:creationId xmlns:a16="http://schemas.microsoft.com/office/drawing/2014/main" id="{E97B58FD-D2B9-4FBC-B472-77A1DC795873}"/>
              </a:ext>
            </a:extLst>
          </p:cNvPr>
          <p:cNvSpPr/>
          <p:nvPr/>
        </p:nvSpPr>
        <p:spPr>
          <a:xfrm>
            <a:off x="1738313" y="81142"/>
            <a:ext cx="8639175" cy="6337300"/>
          </a:xfrm>
          <a:custGeom>
            <a:avLst/>
            <a:gdLst>
              <a:gd name="connsiteX0" fmla="*/ 0 w 8964000"/>
              <a:gd name="connsiteY0" fmla="*/ 845887 h 6660000"/>
              <a:gd name="connsiteX1" fmla="*/ 845887 w 8964000"/>
              <a:gd name="connsiteY1" fmla="*/ 0 h 6660000"/>
              <a:gd name="connsiteX2" fmla="*/ 8118113 w 8964000"/>
              <a:gd name="connsiteY2" fmla="*/ 0 h 6660000"/>
              <a:gd name="connsiteX3" fmla="*/ 8964000 w 8964000"/>
              <a:gd name="connsiteY3" fmla="*/ 845887 h 6660000"/>
              <a:gd name="connsiteX4" fmla="*/ 8964000 w 8964000"/>
              <a:gd name="connsiteY4" fmla="*/ 5814113 h 6660000"/>
              <a:gd name="connsiteX5" fmla="*/ 8118113 w 8964000"/>
              <a:gd name="connsiteY5" fmla="*/ 6660000 h 6660000"/>
              <a:gd name="connsiteX6" fmla="*/ 845887 w 8964000"/>
              <a:gd name="connsiteY6" fmla="*/ 6660000 h 6660000"/>
              <a:gd name="connsiteX7" fmla="*/ 0 w 8964000"/>
              <a:gd name="connsiteY7" fmla="*/ 5814113 h 6660000"/>
              <a:gd name="connsiteX8" fmla="*/ 0 w 8964000"/>
              <a:gd name="connsiteY8" fmla="*/ 845887 h 6660000"/>
              <a:gd name="connsiteX0" fmla="*/ 0 w 8964000"/>
              <a:gd name="connsiteY0" fmla="*/ 845887 h 6660000"/>
              <a:gd name="connsiteX1" fmla="*/ 845887 w 8964000"/>
              <a:gd name="connsiteY1" fmla="*/ 0 h 6660000"/>
              <a:gd name="connsiteX2" fmla="*/ 8118113 w 8964000"/>
              <a:gd name="connsiteY2" fmla="*/ 0 h 6660000"/>
              <a:gd name="connsiteX3" fmla="*/ 8964000 w 8964000"/>
              <a:gd name="connsiteY3" fmla="*/ 845887 h 6660000"/>
              <a:gd name="connsiteX4" fmla="*/ 8964000 w 8964000"/>
              <a:gd name="connsiteY4" fmla="*/ 5814113 h 6660000"/>
              <a:gd name="connsiteX5" fmla="*/ 8118113 w 8964000"/>
              <a:gd name="connsiteY5" fmla="*/ 6660000 h 6660000"/>
              <a:gd name="connsiteX6" fmla="*/ 845887 w 8964000"/>
              <a:gd name="connsiteY6" fmla="*/ 6660000 h 6660000"/>
              <a:gd name="connsiteX7" fmla="*/ 0 w 8964000"/>
              <a:gd name="connsiteY7" fmla="*/ 5814113 h 6660000"/>
              <a:gd name="connsiteX8" fmla="*/ 0 w 8964000"/>
              <a:gd name="connsiteY8" fmla="*/ 845887 h 6660000"/>
              <a:gd name="connsiteX0" fmla="*/ 1422 w 8965422"/>
              <a:gd name="connsiteY0" fmla="*/ 845887 h 6660000"/>
              <a:gd name="connsiteX1" fmla="*/ 847309 w 8965422"/>
              <a:gd name="connsiteY1" fmla="*/ 0 h 6660000"/>
              <a:gd name="connsiteX2" fmla="*/ 8119535 w 8965422"/>
              <a:gd name="connsiteY2" fmla="*/ 0 h 6660000"/>
              <a:gd name="connsiteX3" fmla="*/ 8965422 w 8965422"/>
              <a:gd name="connsiteY3" fmla="*/ 845887 h 6660000"/>
              <a:gd name="connsiteX4" fmla="*/ 8965422 w 8965422"/>
              <a:gd name="connsiteY4" fmla="*/ 5814113 h 6660000"/>
              <a:gd name="connsiteX5" fmla="*/ 8119535 w 8965422"/>
              <a:gd name="connsiteY5" fmla="*/ 6660000 h 6660000"/>
              <a:gd name="connsiteX6" fmla="*/ 847309 w 8965422"/>
              <a:gd name="connsiteY6" fmla="*/ 6660000 h 6660000"/>
              <a:gd name="connsiteX7" fmla="*/ 1422 w 8965422"/>
              <a:gd name="connsiteY7" fmla="*/ 5814113 h 6660000"/>
              <a:gd name="connsiteX8" fmla="*/ 1422 w 8965422"/>
              <a:gd name="connsiteY8" fmla="*/ 845887 h 6660000"/>
              <a:gd name="connsiteX0" fmla="*/ 1422 w 8965422"/>
              <a:gd name="connsiteY0" fmla="*/ 845887 h 6660000"/>
              <a:gd name="connsiteX1" fmla="*/ 847309 w 8965422"/>
              <a:gd name="connsiteY1" fmla="*/ 0 h 6660000"/>
              <a:gd name="connsiteX2" fmla="*/ 8119535 w 8965422"/>
              <a:gd name="connsiteY2" fmla="*/ 0 h 6660000"/>
              <a:gd name="connsiteX3" fmla="*/ 8965422 w 8965422"/>
              <a:gd name="connsiteY3" fmla="*/ 845887 h 6660000"/>
              <a:gd name="connsiteX4" fmla="*/ 8965422 w 8965422"/>
              <a:gd name="connsiteY4" fmla="*/ 5814113 h 6660000"/>
              <a:gd name="connsiteX5" fmla="*/ 8119535 w 8965422"/>
              <a:gd name="connsiteY5" fmla="*/ 6660000 h 6660000"/>
              <a:gd name="connsiteX6" fmla="*/ 847309 w 8965422"/>
              <a:gd name="connsiteY6" fmla="*/ 6660000 h 6660000"/>
              <a:gd name="connsiteX7" fmla="*/ 1422 w 8965422"/>
              <a:gd name="connsiteY7" fmla="*/ 5814113 h 6660000"/>
              <a:gd name="connsiteX8" fmla="*/ 1422 w 8965422"/>
              <a:gd name="connsiteY8" fmla="*/ 845887 h 6660000"/>
              <a:gd name="connsiteX0" fmla="*/ 1422 w 8965422"/>
              <a:gd name="connsiteY0" fmla="*/ 845887 h 6660000"/>
              <a:gd name="connsiteX1" fmla="*/ 847309 w 8965422"/>
              <a:gd name="connsiteY1" fmla="*/ 0 h 6660000"/>
              <a:gd name="connsiteX2" fmla="*/ 8119535 w 8965422"/>
              <a:gd name="connsiteY2" fmla="*/ 0 h 6660000"/>
              <a:gd name="connsiteX3" fmla="*/ 8965422 w 8965422"/>
              <a:gd name="connsiteY3" fmla="*/ 845887 h 6660000"/>
              <a:gd name="connsiteX4" fmla="*/ 8965422 w 8965422"/>
              <a:gd name="connsiteY4" fmla="*/ 5814113 h 6660000"/>
              <a:gd name="connsiteX5" fmla="*/ 8119535 w 8965422"/>
              <a:gd name="connsiteY5" fmla="*/ 6660000 h 6660000"/>
              <a:gd name="connsiteX6" fmla="*/ 847309 w 8965422"/>
              <a:gd name="connsiteY6" fmla="*/ 6660000 h 6660000"/>
              <a:gd name="connsiteX7" fmla="*/ 1422 w 8965422"/>
              <a:gd name="connsiteY7" fmla="*/ 5814113 h 6660000"/>
              <a:gd name="connsiteX8" fmla="*/ 1422 w 8965422"/>
              <a:gd name="connsiteY8" fmla="*/ 845887 h 6660000"/>
              <a:gd name="connsiteX0" fmla="*/ 1422 w 8965422"/>
              <a:gd name="connsiteY0" fmla="*/ 845887 h 6660000"/>
              <a:gd name="connsiteX1" fmla="*/ 847309 w 8965422"/>
              <a:gd name="connsiteY1" fmla="*/ 0 h 6660000"/>
              <a:gd name="connsiteX2" fmla="*/ 8119535 w 8965422"/>
              <a:gd name="connsiteY2" fmla="*/ 0 h 6660000"/>
              <a:gd name="connsiteX3" fmla="*/ 8965422 w 8965422"/>
              <a:gd name="connsiteY3" fmla="*/ 845887 h 6660000"/>
              <a:gd name="connsiteX4" fmla="*/ 8965422 w 8965422"/>
              <a:gd name="connsiteY4" fmla="*/ 5814113 h 6660000"/>
              <a:gd name="connsiteX5" fmla="*/ 8119535 w 8965422"/>
              <a:gd name="connsiteY5" fmla="*/ 6660000 h 6660000"/>
              <a:gd name="connsiteX6" fmla="*/ 847309 w 8965422"/>
              <a:gd name="connsiteY6" fmla="*/ 6660000 h 6660000"/>
              <a:gd name="connsiteX7" fmla="*/ 1422 w 8965422"/>
              <a:gd name="connsiteY7" fmla="*/ 5814113 h 6660000"/>
              <a:gd name="connsiteX8" fmla="*/ 1422 w 8965422"/>
              <a:gd name="connsiteY8" fmla="*/ 845887 h 6660000"/>
              <a:gd name="connsiteX0" fmla="*/ 1422 w 8965422"/>
              <a:gd name="connsiteY0" fmla="*/ 845887 h 6660704"/>
              <a:gd name="connsiteX1" fmla="*/ 847309 w 8965422"/>
              <a:gd name="connsiteY1" fmla="*/ 0 h 6660704"/>
              <a:gd name="connsiteX2" fmla="*/ 8119535 w 8965422"/>
              <a:gd name="connsiteY2" fmla="*/ 0 h 6660704"/>
              <a:gd name="connsiteX3" fmla="*/ 8965422 w 8965422"/>
              <a:gd name="connsiteY3" fmla="*/ 845887 h 6660704"/>
              <a:gd name="connsiteX4" fmla="*/ 8965422 w 8965422"/>
              <a:gd name="connsiteY4" fmla="*/ 5814113 h 6660704"/>
              <a:gd name="connsiteX5" fmla="*/ 8119535 w 8965422"/>
              <a:gd name="connsiteY5" fmla="*/ 6660000 h 6660704"/>
              <a:gd name="connsiteX6" fmla="*/ 847309 w 8965422"/>
              <a:gd name="connsiteY6" fmla="*/ 6660000 h 6660704"/>
              <a:gd name="connsiteX7" fmla="*/ 1422 w 8965422"/>
              <a:gd name="connsiteY7" fmla="*/ 5814113 h 6660704"/>
              <a:gd name="connsiteX8" fmla="*/ 1422 w 8965422"/>
              <a:gd name="connsiteY8" fmla="*/ 845887 h 6660704"/>
              <a:gd name="connsiteX0" fmla="*/ 1422 w 8965422"/>
              <a:gd name="connsiteY0" fmla="*/ 845887 h 6662766"/>
              <a:gd name="connsiteX1" fmla="*/ 847309 w 8965422"/>
              <a:gd name="connsiteY1" fmla="*/ 0 h 6662766"/>
              <a:gd name="connsiteX2" fmla="*/ 8119535 w 8965422"/>
              <a:gd name="connsiteY2" fmla="*/ 0 h 6662766"/>
              <a:gd name="connsiteX3" fmla="*/ 8965422 w 8965422"/>
              <a:gd name="connsiteY3" fmla="*/ 845887 h 6662766"/>
              <a:gd name="connsiteX4" fmla="*/ 8965422 w 8965422"/>
              <a:gd name="connsiteY4" fmla="*/ 5814113 h 6662766"/>
              <a:gd name="connsiteX5" fmla="*/ 8119535 w 8965422"/>
              <a:gd name="connsiteY5" fmla="*/ 6660000 h 6662766"/>
              <a:gd name="connsiteX6" fmla="*/ 847309 w 8965422"/>
              <a:gd name="connsiteY6" fmla="*/ 6660000 h 6662766"/>
              <a:gd name="connsiteX7" fmla="*/ 1422 w 8965422"/>
              <a:gd name="connsiteY7" fmla="*/ 5814113 h 6662766"/>
              <a:gd name="connsiteX8" fmla="*/ 1422 w 8965422"/>
              <a:gd name="connsiteY8" fmla="*/ 845887 h 6662766"/>
              <a:gd name="connsiteX0" fmla="*/ 1422 w 8968058"/>
              <a:gd name="connsiteY0" fmla="*/ 845887 h 6661444"/>
              <a:gd name="connsiteX1" fmla="*/ 847309 w 8968058"/>
              <a:gd name="connsiteY1" fmla="*/ 0 h 6661444"/>
              <a:gd name="connsiteX2" fmla="*/ 8119535 w 8968058"/>
              <a:gd name="connsiteY2" fmla="*/ 0 h 6661444"/>
              <a:gd name="connsiteX3" fmla="*/ 8965422 w 8968058"/>
              <a:gd name="connsiteY3" fmla="*/ 845887 h 6661444"/>
              <a:gd name="connsiteX4" fmla="*/ 8965422 w 8968058"/>
              <a:gd name="connsiteY4" fmla="*/ 5814113 h 6661444"/>
              <a:gd name="connsiteX5" fmla="*/ 8119535 w 8968058"/>
              <a:gd name="connsiteY5" fmla="*/ 6660000 h 6661444"/>
              <a:gd name="connsiteX6" fmla="*/ 847309 w 8968058"/>
              <a:gd name="connsiteY6" fmla="*/ 6660000 h 6661444"/>
              <a:gd name="connsiteX7" fmla="*/ 1422 w 8968058"/>
              <a:gd name="connsiteY7" fmla="*/ 5814113 h 6661444"/>
              <a:gd name="connsiteX8" fmla="*/ 1422 w 8968058"/>
              <a:gd name="connsiteY8" fmla="*/ 845887 h 6661444"/>
              <a:gd name="connsiteX0" fmla="*/ 164 w 8966800"/>
              <a:gd name="connsiteY0" fmla="*/ 845887 h 6661444"/>
              <a:gd name="connsiteX1" fmla="*/ 846051 w 8966800"/>
              <a:gd name="connsiteY1" fmla="*/ 0 h 6661444"/>
              <a:gd name="connsiteX2" fmla="*/ 8118277 w 8966800"/>
              <a:gd name="connsiteY2" fmla="*/ 0 h 6661444"/>
              <a:gd name="connsiteX3" fmla="*/ 8964164 w 8966800"/>
              <a:gd name="connsiteY3" fmla="*/ 845887 h 6661444"/>
              <a:gd name="connsiteX4" fmla="*/ 8964164 w 8966800"/>
              <a:gd name="connsiteY4" fmla="*/ 5814113 h 6661444"/>
              <a:gd name="connsiteX5" fmla="*/ 8118277 w 8966800"/>
              <a:gd name="connsiteY5" fmla="*/ 6660000 h 6661444"/>
              <a:gd name="connsiteX6" fmla="*/ 846051 w 8966800"/>
              <a:gd name="connsiteY6" fmla="*/ 6660000 h 6661444"/>
              <a:gd name="connsiteX7" fmla="*/ 164 w 8966800"/>
              <a:gd name="connsiteY7" fmla="*/ 5814113 h 6661444"/>
              <a:gd name="connsiteX8" fmla="*/ 164 w 8966800"/>
              <a:gd name="connsiteY8" fmla="*/ 845887 h 6661444"/>
              <a:gd name="connsiteX0" fmla="*/ 164 w 8966800"/>
              <a:gd name="connsiteY0" fmla="*/ 845887 h 6661444"/>
              <a:gd name="connsiteX1" fmla="*/ 846051 w 8966800"/>
              <a:gd name="connsiteY1" fmla="*/ 0 h 6661444"/>
              <a:gd name="connsiteX2" fmla="*/ 8118277 w 8966800"/>
              <a:gd name="connsiteY2" fmla="*/ 0 h 6661444"/>
              <a:gd name="connsiteX3" fmla="*/ 8964164 w 8966800"/>
              <a:gd name="connsiteY3" fmla="*/ 845887 h 6661444"/>
              <a:gd name="connsiteX4" fmla="*/ 8964164 w 8966800"/>
              <a:gd name="connsiteY4" fmla="*/ 5814113 h 6661444"/>
              <a:gd name="connsiteX5" fmla="*/ 8118277 w 8966800"/>
              <a:gd name="connsiteY5" fmla="*/ 6660000 h 6661444"/>
              <a:gd name="connsiteX6" fmla="*/ 846051 w 8966800"/>
              <a:gd name="connsiteY6" fmla="*/ 6660000 h 6661444"/>
              <a:gd name="connsiteX7" fmla="*/ 164 w 8966800"/>
              <a:gd name="connsiteY7" fmla="*/ 5814113 h 6661444"/>
              <a:gd name="connsiteX8" fmla="*/ 164 w 8966800"/>
              <a:gd name="connsiteY8" fmla="*/ 845887 h 6661444"/>
              <a:gd name="connsiteX0" fmla="*/ 164 w 8966800"/>
              <a:gd name="connsiteY0" fmla="*/ 845887 h 6661444"/>
              <a:gd name="connsiteX1" fmla="*/ 846051 w 8966800"/>
              <a:gd name="connsiteY1" fmla="*/ 0 h 6661444"/>
              <a:gd name="connsiteX2" fmla="*/ 8118277 w 8966800"/>
              <a:gd name="connsiteY2" fmla="*/ 0 h 6661444"/>
              <a:gd name="connsiteX3" fmla="*/ 8964164 w 8966800"/>
              <a:gd name="connsiteY3" fmla="*/ 845887 h 6661444"/>
              <a:gd name="connsiteX4" fmla="*/ 8964164 w 8966800"/>
              <a:gd name="connsiteY4" fmla="*/ 5814113 h 6661444"/>
              <a:gd name="connsiteX5" fmla="*/ 8118277 w 8966800"/>
              <a:gd name="connsiteY5" fmla="*/ 6660000 h 6661444"/>
              <a:gd name="connsiteX6" fmla="*/ 873462 w 8966800"/>
              <a:gd name="connsiteY6" fmla="*/ 6646353 h 6661444"/>
              <a:gd name="connsiteX7" fmla="*/ 164 w 8966800"/>
              <a:gd name="connsiteY7" fmla="*/ 5814113 h 6661444"/>
              <a:gd name="connsiteX8" fmla="*/ 164 w 8966800"/>
              <a:gd name="connsiteY8" fmla="*/ 845887 h 6661444"/>
              <a:gd name="connsiteX0" fmla="*/ 164 w 8966607"/>
              <a:gd name="connsiteY0" fmla="*/ 845887 h 6660169"/>
              <a:gd name="connsiteX1" fmla="*/ 846051 w 8966607"/>
              <a:gd name="connsiteY1" fmla="*/ 0 h 6660169"/>
              <a:gd name="connsiteX2" fmla="*/ 8118277 w 8966607"/>
              <a:gd name="connsiteY2" fmla="*/ 0 h 6660169"/>
              <a:gd name="connsiteX3" fmla="*/ 8964164 w 8966607"/>
              <a:gd name="connsiteY3" fmla="*/ 845887 h 6660169"/>
              <a:gd name="connsiteX4" fmla="*/ 8964164 w 8966607"/>
              <a:gd name="connsiteY4" fmla="*/ 5814113 h 6660169"/>
              <a:gd name="connsiteX5" fmla="*/ 8118277 w 8966607"/>
              <a:gd name="connsiteY5" fmla="*/ 6660000 h 6660169"/>
              <a:gd name="connsiteX6" fmla="*/ 873462 w 8966607"/>
              <a:gd name="connsiteY6" fmla="*/ 6646353 h 6660169"/>
              <a:gd name="connsiteX7" fmla="*/ 164 w 8966607"/>
              <a:gd name="connsiteY7" fmla="*/ 5814113 h 6660169"/>
              <a:gd name="connsiteX8" fmla="*/ 164 w 8966607"/>
              <a:gd name="connsiteY8" fmla="*/ 845887 h 6660169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64164" h="6660166">
                <a:moveTo>
                  <a:pt x="164" y="845887"/>
                </a:moveTo>
                <a:cubicBezTo>
                  <a:pt x="-13371" y="829093"/>
                  <a:pt x="815609" y="0"/>
                  <a:pt x="846051" y="0"/>
                </a:cubicBezTo>
                <a:lnTo>
                  <a:pt x="8118277" y="0"/>
                </a:lnTo>
                <a:cubicBezTo>
                  <a:pt x="8162196" y="40943"/>
                  <a:pt x="8964164" y="829093"/>
                  <a:pt x="8964164" y="845887"/>
                </a:cubicBezTo>
                <a:lnTo>
                  <a:pt x="8964164" y="5814113"/>
                </a:lnTo>
                <a:cubicBezTo>
                  <a:pt x="8950459" y="5844554"/>
                  <a:pt x="8133183" y="6673648"/>
                  <a:pt x="8118277" y="6660000"/>
                </a:cubicBezTo>
                <a:lnTo>
                  <a:pt x="873462" y="6646353"/>
                </a:lnTo>
                <a:cubicBezTo>
                  <a:pt x="831145" y="6673649"/>
                  <a:pt x="164" y="5803611"/>
                  <a:pt x="164" y="5814113"/>
                </a:cubicBezTo>
                <a:lnTo>
                  <a:pt x="164" y="845887"/>
                </a:lnTo>
                <a:close/>
              </a:path>
            </a:pathLst>
          </a:custGeom>
          <a:solidFill>
            <a:schemeClr val="bg1"/>
          </a:solidFill>
          <a:ln w="139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 sz="1400" dirty="0"/>
          </a:p>
        </p:txBody>
      </p:sp>
      <p:sp>
        <p:nvSpPr>
          <p:cNvPr id="18" name="Prostokąt zaokrąglony 1">
            <a:extLst>
              <a:ext uri="{FF2B5EF4-FFF2-40B4-BE49-F238E27FC236}">
                <a16:creationId xmlns:a16="http://schemas.microsoft.com/office/drawing/2014/main" id="{D0ECD757-5696-49D7-937C-79A4E3BAF28E}"/>
              </a:ext>
            </a:extLst>
          </p:cNvPr>
          <p:cNvSpPr/>
          <p:nvPr/>
        </p:nvSpPr>
        <p:spPr>
          <a:xfrm>
            <a:off x="7277266" y="3809062"/>
            <a:ext cx="2447925" cy="792162"/>
          </a:xfrm>
          <a:prstGeom prst="roundRect">
            <a:avLst/>
          </a:prstGeom>
          <a:solidFill>
            <a:schemeClr val="tx2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s-ES" sz="2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Je </a:t>
            </a:r>
            <a:r>
              <a:rPr lang="es-ES" sz="2400" b="1" spc="50" dirty="0" err="1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m’appelle</a:t>
            </a:r>
            <a:r>
              <a:rPr lang="es-ES" sz="2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 Sebastien</a:t>
            </a:r>
          </a:p>
        </p:txBody>
      </p:sp>
      <p:pic>
        <p:nvPicPr>
          <p:cNvPr id="23" name="Picture 8">
            <a:extLst>
              <a:ext uri="{FF2B5EF4-FFF2-40B4-BE49-F238E27FC236}">
                <a16:creationId xmlns:a16="http://schemas.microsoft.com/office/drawing/2014/main" id="{62E16596-75E9-48B3-AB2A-A9A67AC5B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225" y="5627103"/>
            <a:ext cx="1030287" cy="66992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14" descr="thumb up mada_1">
            <a:extLst>
              <a:ext uri="{FF2B5EF4-FFF2-40B4-BE49-F238E27FC236}">
                <a16:creationId xmlns:a16="http://schemas.microsoft.com/office/drawing/2014/main" id="{91530EF3-F5FB-4705-8AF6-9DBCC509B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09273" y="4457031"/>
            <a:ext cx="1966912" cy="1150938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Prostokąt zaokrąglony 1">
            <a:extLst>
              <a:ext uri="{FF2B5EF4-FFF2-40B4-BE49-F238E27FC236}">
                <a16:creationId xmlns:a16="http://schemas.microsoft.com/office/drawing/2014/main" id="{9FCEA681-A6EC-4E32-8CF1-B8C15FD40D6B}"/>
              </a:ext>
            </a:extLst>
          </p:cNvPr>
          <p:cNvSpPr/>
          <p:nvPr/>
        </p:nvSpPr>
        <p:spPr>
          <a:xfrm>
            <a:off x="7235639" y="2294040"/>
            <a:ext cx="2531181" cy="981318"/>
          </a:xfrm>
          <a:prstGeom prst="roundRect">
            <a:avLst/>
          </a:prstGeom>
          <a:solidFill>
            <a:schemeClr val="tx2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s-ES" sz="28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Je </a:t>
            </a:r>
            <a:r>
              <a:rPr lang="es-ES" sz="2800" b="1" spc="50" dirty="0" err="1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m’appelle</a:t>
            </a:r>
            <a:r>
              <a:rPr lang="es-ES" sz="28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 Sophie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9B047D5-E3AA-408C-9FDB-1225BEAAFA04}"/>
              </a:ext>
            </a:extLst>
          </p:cNvPr>
          <p:cNvSpPr txBox="1"/>
          <p:nvPr/>
        </p:nvSpPr>
        <p:spPr>
          <a:xfrm>
            <a:off x="3251368" y="309741"/>
            <a:ext cx="6120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32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Choisis</a:t>
            </a:r>
            <a:r>
              <a:rPr lang="es-PE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la </a:t>
            </a:r>
            <a:r>
              <a:rPr lang="es-PE" sz="32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bonne</a:t>
            </a:r>
            <a:r>
              <a:rPr lang="es-PE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es-PE" sz="32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réponse</a:t>
            </a:r>
            <a:endParaRPr lang="es-PE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pic>
        <p:nvPicPr>
          <p:cNvPr id="10" name="Picture 2" descr="Resultado de imagen de niña animada">
            <a:extLst>
              <a:ext uri="{FF2B5EF4-FFF2-40B4-BE49-F238E27FC236}">
                <a16:creationId xmlns:a16="http://schemas.microsoft.com/office/drawing/2014/main" id="{F9D265F5-5B23-4F2D-929A-727E9F48B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6098" y="1675622"/>
            <a:ext cx="2736304" cy="3621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4671195" y="1049083"/>
            <a:ext cx="4945682" cy="94276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sz="28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Comment tu </a:t>
            </a:r>
            <a:r>
              <a:rPr lang="es-PE" sz="2800" b="1" dirty="0" err="1">
                <a:solidFill>
                  <a:srgbClr val="C00000"/>
                </a:solidFill>
                <a:latin typeface="Century Gothic" panose="020B0502020202020204" pitchFamily="34" charset="0"/>
              </a:rPr>
              <a:t>t’appelles</a:t>
            </a:r>
            <a:r>
              <a:rPr lang="es-PE" sz="28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4065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439"/>
    </mc:Choice>
    <mc:Fallback xmlns="">
      <p:transition spd="slow" advTm="21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triggerEvt type="onClick" time="12320" objId="17"/>
        <p14:triggerEvt type="onClick" time="13624" objId="18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rostokąt zaokrąglony 1">
            <a:extLst>
              <a:ext uri="{FF2B5EF4-FFF2-40B4-BE49-F238E27FC236}">
                <a16:creationId xmlns:a16="http://schemas.microsoft.com/office/drawing/2014/main" id="{E97B58FD-D2B9-4FBC-B472-77A1DC795873}"/>
              </a:ext>
            </a:extLst>
          </p:cNvPr>
          <p:cNvSpPr/>
          <p:nvPr/>
        </p:nvSpPr>
        <p:spPr>
          <a:xfrm>
            <a:off x="1774824" y="0"/>
            <a:ext cx="8639175" cy="6337300"/>
          </a:xfrm>
          <a:custGeom>
            <a:avLst/>
            <a:gdLst>
              <a:gd name="connsiteX0" fmla="*/ 0 w 8964000"/>
              <a:gd name="connsiteY0" fmla="*/ 845887 h 6660000"/>
              <a:gd name="connsiteX1" fmla="*/ 845887 w 8964000"/>
              <a:gd name="connsiteY1" fmla="*/ 0 h 6660000"/>
              <a:gd name="connsiteX2" fmla="*/ 8118113 w 8964000"/>
              <a:gd name="connsiteY2" fmla="*/ 0 h 6660000"/>
              <a:gd name="connsiteX3" fmla="*/ 8964000 w 8964000"/>
              <a:gd name="connsiteY3" fmla="*/ 845887 h 6660000"/>
              <a:gd name="connsiteX4" fmla="*/ 8964000 w 8964000"/>
              <a:gd name="connsiteY4" fmla="*/ 5814113 h 6660000"/>
              <a:gd name="connsiteX5" fmla="*/ 8118113 w 8964000"/>
              <a:gd name="connsiteY5" fmla="*/ 6660000 h 6660000"/>
              <a:gd name="connsiteX6" fmla="*/ 845887 w 8964000"/>
              <a:gd name="connsiteY6" fmla="*/ 6660000 h 6660000"/>
              <a:gd name="connsiteX7" fmla="*/ 0 w 8964000"/>
              <a:gd name="connsiteY7" fmla="*/ 5814113 h 6660000"/>
              <a:gd name="connsiteX8" fmla="*/ 0 w 8964000"/>
              <a:gd name="connsiteY8" fmla="*/ 845887 h 6660000"/>
              <a:gd name="connsiteX0" fmla="*/ 0 w 8964000"/>
              <a:gd name="connsiteY0" fmla="*/ 845887 h 6660000"/>
              <a:gd name="connsiteX1" fmla="*/ 845887 w 8964000"/>
              <a:gd name="connsiteY1" fmla="*/ 0 h 6660000"/>
              <a:gd name="connsiteX2" fmla="*/ 8118113 w 8964000"/>
              <a:gd name="connsiteY2" fmla="*/ 0 h 6660000"/>
              <a:gd name="connsiteX3" fmla="*/ 8964000 w 8964000"/>
              <a:gd name="connsiteY3" fmla="*/ 845887 h 6660000"/>
              <a:gd name="connsiteX4" fmla="*/ 8964000 w 8964000"/>
              <a:gd name="connsiteY4" fmla="*/ 5814113 h 6660000"/>
              <a:gd name="connsiteX5" fmla="*/ 8118113 w 8964000"/>
              <a:gd name="connsiteY5" fmla="*/ 6660000 h 6660000"/>
              <a:gd name="connsiteX6" fmla="*/ 845887 w 8964000"/>
              <a:gd name="connsiteY6" fmla="*/ 6660000 h 6660000"/>
              <a:gd name="connsiteX7" fmla="*/ 0 w 8964000"/>
              <a:gd name="connsiteY7" fmla="*/ 5814113 h 6660000"/>
              <a:gd name="connsiteX8" fmla="*/ 0 w 8964000"/>
              <a:gd name="connsiteY8" fmla="*/ 845887 h 6660000"/>
              <a:gd name="connsiteX0" fmla="*/ 1422 w 8965422"/>
              <a:gd name="connsiteY0" fmla="*/ 845887 h 6660000"/>
              <a:gd name="connsiteX1" fmla="*/ 847309 w 8965422"/>
              <a:gd name="connsiteY1" fmla="*/ 0 h 6660000"/>
              <a:gd name="connsiteX2" fmla="*/ 8119535 w 8965422"/>
              <a:gd name="connsiteY2" fmla="*/ 0 h 6660000"/>
              <a:gd name="connsiteX3" fmla="*/ 8965422 w 8965422"/>
              <a:gd name="connsiteY3" fmla="*/ 845887 h 6660000"/>
              <a:gd name="connsiteX4" fmla="*/ 8965422 w 8965422"/>
              <a:gd name="connsiteY4" fmla="*/ 5814113 h 6660000"/>
              <a:gd name="connsiteX5" fmla="*/ 8119535 w 8965422"/>
              <a:gd name="connsiteY5" fmla="*/ 6660000 h 6660000"/>
              <a:gd name="connsiteX6" fmla="*/ 847309 w 8965422"/>
              <a:gd name="connsiteY6" fmla="*/ 6660000 h 6660000"/>
              <a:gd name="connsiteX7" fmla="*/ 1422 w 8965422"/>
              <a:gd name="connsiteY7" fmla="*/ 5814113 h 6660000"/>
              <a:gd name="connsiteX8" fmla="*/ 1422 w 8965422"/>
              <a:gd name="connsiteY8" fmla="*/ 845887 h 6660000"/>
              <a:gd name="connsiteX0" fmla="*/ 1422 w 8965422"/>
              <a:gd name="connsiteY0" fmla="*/ 845887 h 6660000"/>
              <a:gd name="connsiteX1" fmla="*/ 847309 w 8965422"/>
              <a:gd name="connsiteY1" fmla="*/ 0 h 6660000"/>
              <a:gd name="connsiteX2" fmla="*/ 8119535 w 8965422"/>
              <a:gd name="connsiteY2" fmla="*/ 0 h 6660000"/>
              <a:gd name="connsiteX3" fmla="*/ 8965422 w 8965422"/>
              <a:gd name="connsiteY3" fmla="*/ 845887 h 6660000"/>
              <a:gd name="connsiteX4" fmla="*/ 8965422 w 8965422"/>
              <a:gd name="connsiteY4" fmla="*/ 5814113 h 6660000"/>
              <a:gd name="connsiteX5" fmla="*/ 8119535 w 8965422"/>
              <a:gd name="connsiteY5" fmla="*/ 6660000 h 6660000"/>
              <a:gd name="connsiteX6" fmla="*/ 847309 w 8965422"/>
              <a:gd name="connsiteY6" fmla="*/ 6660000 h 6660000"/>
              <a:gd name="connsiteX7" fmla="*/ 1422 w 8965422"/>
              <a:gd name="connsiteY7" fmla="*/ 5814113 h 6660000"/>
              <a:gd name="connsiteX8" fmla="*/ 1422 w 8965422"/>
              <a:gd name="connsiteY8" fmla="*/ 845887 h 6660000"/>
              <a:gd name="connsiteX0" fmla="*/ 1422 w 8965422"/>
              <a:gd name="connsiteY0" fmla="*/ 845887 h 6660000"/>
              <a:gd name="connsiteX1" fmla="*/ 847309 w 8965422"/>
              <a:gd name="connsiteY1" fmla="*/ 0 h 6660000"/>
              <a:gd name="connsiteX2" fmla="*/ 8119535 w 8965422"/>
              <a:gd name="connsiteY2" fmla="*/ 0 h 6660000"/>
              <a:gd name="connsiteX3" fmla="*/ 8965422 w 8965422"/>
              <a:gd name="connsiteY3" fmla="*/ 845887 h 6660000"/>
              <a:gd name="connsiteX4" fmla="*/ 8965422 w 8965422"/>
              <a:gd name="connsiteY4" fmla="*/ 5814113 h 6660000"/>
              <a:gd name="connsiteX5" fmla="*/ 8119535 w 8965422"/>
              <a:gd name="connsiteY5" fmla="*/ 6660000 h 6660000"/>
              <a:gd name="connsiteX6" fmla="*/ 847309 w 8965422"/>
              <a:gd name="connsiteY6" fmla="*/ 6660000 h 6660000"/>
              <a:gd name="connsiteX7" fmla="*/ 1422 w 8965422"/>
              <a:gd name="connsiteY7" fmla="*/ 5814113 h 6660000"/>
              <a:gd name="connsiteX8" fmla="*/ 1422 w 8965422"/>
              <a:gd name="connsiteY8" fmla="*/ 845887 h 6660000"/>
              <a:gd name="connsiteX0" fmla="*/ 1422 w 8965422"/>
              <a:gd name="connsiteY0" fmla="*/ 845887 h 6660000"/>
              <a:gd name="connsiteX1" fmla="*/ 847309 w 8965422"/>
              <a:gd name="connsiteY1" fmla="*/ 0 h 6660000"/>
              <a:gd name="connsiteX2" fmla="*/ 8119535 w 8965422"/>
              <a:gd name="connsiteY2" fmla="*/ 0 h 6660000"/>
              <a:gd name="connsiteX3" fmla="*/ 8965422 w 8965422"/>
              <a:gd name="connsiteY3" fmla="*/ 845887 h 6660000"/>
              <a:gd name="connsiteX4" fmla="*/ 8965422 w 8965422"/>
              <a:gd name="connsiteY4" fmla="*/ 5814113 h 6660000"/>
              <a:gd name="connsiteX5" fmla="*/ 8119535 w 8965422"/>
              <a:gd name="connsiteY5" fmla="*/ 6660000 h 6660000"/>
              <a:gd name="connsiteX6" fmla="*/ 847309 w 8965422"/>
              <a:gd name="connsiteY6" fmla="*/ 6660000 h 6660000"/>
              <a:gd name="connsiteX7" fmla="*/ 1422 w 8965422"/>
              <a:gd name="connsiteY7" fmla="*/ 5814113 h 6660000"/>
              <a:gd name="connsiteX8" fmla="*/ 1422 w 8965422"/>
              <a:gd name="connsiteY8" fmla="*/ 845887 h 6660000"/>
              <a:gd name="connsiteX0" fmla="*/ 1422 w 8965422"/>
              <a:gd name="connsiteY0" fmla="*/ 845887 h 6660704"/>
              <a:gd name="connsiteX1" fmla="*/ 847309 w 8965422"/>
              <a:gd name="connsiteY1" fmla="*/ 0 h 6660704"/>
              <a:gd name="connsiteX2" fmla="*/ 8119535 w 8965422"/>
              <a:gd name="connsiteY2" fmla="*/ 0 h 6660704"/>
              <a:gd name="connsiteX3" fmla="*/ 8965422 w 8965422"/>
              <a:gd name="connsiteY3" fmla="*/ 845887 h 6660704"/>
              <a:gd name="connsiteX4" fmla="*/ 8965422 w 8965422"/>
              <a:gd name="connsiteY4" fmla="*/ 5814113 h 6660704"/>
              <a:gd name="connsiteX5" fmla="*/ 8119535 w 8965422"/>
              <a:gd name="connsiteY5" fmla="*/ 6660000 h 6660704"/>
              <a:gd name="connsiteX6" fmla="*/ 847309 w 8965422"/>
              <a:gd name="connsiteY6" fmla="*/ 6660000 h 6660704"/>
              <a:gd name="connsiteX7" fmla="*/ 1422 w 8965422"/>
              <a:gd name="connsiteY7" fmla="*/ 5814113 h 6660704"/>
              <a:gd name="connsiteX8" fmla="*/ 1422 w 8965422"/>
              <a:gd name="connsiteY8" fmla="*/ 845887 h 6660704"/>
              <a:gd name="connsiteX0" fmla="*/ 1422 w 8965422"/>
              <a:gd name="connsiteY0" fmla="*/ 845887 h 6662766"/>
              <a:gd name="connsiteX1" fmla="*/ 847309 w 8965422"/>
              <a:gd name="connsiteY1" fmla="*/ 0 h 6662766"/>
              <a:gd name="connsiteX2" fmla="*/ 8119535 w 8965422"/>
              <a:gd name="connsiteY2" fmla="*/ 0 h 6662766"/>
              <a:gd name="connsiteX3" fmla="*/ 8965422 w 8965422"/>
              <a:gd name="connsiteY3" fmla="*/ 845887 h 6662766"/>
              <a:gd name="connsiteX4" fmla="*/ 8965422 w 8965422"/>
              <a:gd name="connsiteY4" fmla="*/ 5814113 h 6662766"/>
              <a:gd name="connsiteX5" fmla="*/ 8119535 w 8965422"/>
              <a:gd name="connsiteY5" fmla="*/ 6660000 h 6662766"/>
              <a:gd name="connsiteX6" fmla="*/ 847309 w 8965422"/>
              <a:gd name="connsiteY6" fmla="*/ 6660000 h 6662766"/>
              <a:gd name="connsiteX7" fmla="*/ 1422 w 8965422"/>
              <a:gd name="connsiteY7" fmla="*/ 5814113 h 6662766"/>
              <a:gd name="connsiteX8" fmla="*/ 1422 w 8965422"/>
              <a:gd name="connsiteY8" fmla="*/ 845887 h 6662766"/>
              <a:gd name="connsiteX0" fmla="*/ 1422 w 8968058"/>
              <a:gd name="connsiteY0" fmla="*/ 845887 h 6661444"/>
              <a:gd name="connsiteX1" fmla="*/ 847309 w 8968058"/>
              <a:gd name="connsiteY1" fmla="*/ 0 h 6661444"/>
              <a:gd name="connsiteX2" fmla="*/ 8119535 w 8968058"/>
              <a:gd name="connsiteY2" fmla="*/ 0 h 6661444"/>
              <a:gd name="connsiteX3" fmla="*/ 8965422 w 8968058"/>
              <a:gd name="connsiteY3" fmla="*/ 845887 h 6661444"/>
              <a:gd name="connsiteX4" fmla="*/ 8965422 w 8968058"/>
              <a:gd name="connsiteY4" fmla="*/ 5814113 h 6661444"/>
              <a:gd name="connsiteX5" fmla="*/ 8119535 w 8968058"/>
              <a:gd name="connsiteY5" fmla="*/ 6660000 h 6661444"/>
              <a:gd name="connsiteX6" fmla="*/ 847309 w 8968058"/>
              <a:gd name="connsiteY6" fmla="*/ 6660000 h 6661444"/>
              <a:gd name="connsiteX7" fmla="*/ 1422 w 8968058"/>
              <a:gd name="connsiteY7" fmla="*/ 5814113 h 6661444"/>
              <a:gd name="connsiteX8" fmla="*/ 1422 w 8968058"/>
              <a:gd name="connsiteY8" fmla="*/ 845887 h 6661444"/>
              <a:gd name="connsiteX0" fmla="*/ 164 w 8966800"/>
              <a:gd name="connsiteY0" fmla="*/ 845887 h 6661444"/>
              <a:gd name="connsiteX1" fmla="*/ 846051 w 8966800"/>
              <a:gd name="connsiteY1" fmla="*/ 0 h 6661444"/>
              <a:gd name="connsiteX2" fmla="*/ 8118277 w 8966800"/>
              <a:gd name="connsiteY2" fmla="*/ 0 h 6661444"/>
              <a:gd name="connsiteX3" fmla="*/ 8964164 w 8966800"/>
              <a:gd name="connsiteY3" fmla="*/ 845887 h 6661444"/>
              <a:gd name="connsiteX4" fmla="*/ 8964164 w 8966800"/>
              <a:gd name="connsiteY4" fmla="*/ 5814113 h 6661444"/>
              <a:gd name="connsiteX5" fmla="*/ 8118277 w 8966800"/>
              <a:gd name="connsiteY5" fmla="*/ 6660000 h 6661444"/>
              <a:gd name="connsiteX6" fmla="*/ 846051 w 8966800"/>
              <a:gd name="connsiteY6" fmla="*/ 6660000 h 6661444"/>
              <a:gd name="connsiteX7" fmla="*/ 164 w 8966800"/>
              <a:gd name="connsiteY7" fmla="*/ 5814113 h 6661444"/>
              <a:gd name="connsiteX8" fmla="*/ 164 w 8966800"/>
              <a:gd name="connsiteY8" fmla="*/ 845887 h 6661444"/>
              <a:gd name="connsiteX0" fmla="*/ 164 w 8966800"/>
              <a:gd name="connsiteY0" fmla="*/ 845887 h 6661444"/>
              <a:gd name="connsiteX1" fmla="*/ 846051 w 8966800"/>
              <a:gd name="connsiteY1" fmla="*/ 0 h 6661444"/>
              <a:gd name="connsiteX2" fmla="*/ 8118277 w 8966800"/>
              <a:gd name="connsiteY2" fmla="*/ 0 h 6661444"/>
              <a:gd name="connsiteX3" fmla="*/ 8964164 w 8966800"/>
              <a:gd name="connsiteY3" fmla="*/ 845887 h 6661444"/>
              <a:gd name="connsiteX4" fmla="*/ 8964164 w 8966800"/>
              <a:gd name="connsiteY4" fmla="*/ 5814113 h 6661444"/>
              <a:gd name="connsiteX5" fmla="*/ 8118277 w 8966800"/>
              <a:gd name="connsiteY5" fmla="*/ 6660000 h 6661444"/>
              <a:gd name="connsiteX6" fmla="*/ 846051 w 8966800"/>
              <a:gd name="connsiteY6" fmla="*/ 6660000 h 6661444"/>
              <a:gd name="connsiteX7" fmla="*/ 164 w 8966800"/>
              <a:gd name="connsiteY7" fmla="*/ 5814113 h 6661444"/>
              <a:gd name="connsiteX8" fmla="*/ 164 w 8966800"/>
              <a:gd name="connsiteY8" fmla="*/ 845887 h 6661444"/>
              <a:gd name="connsiteX0" fmla="*/ 164 w 8966800"/>
              <a:gd name="connsiteY0" fmla="*/ 845887 h 6661444"/>
              <a:gd name="connsiteX1" fmla="*/ 846051 w 8966800"/>
              <a:gd name="connsiteY1" fmla="*/ 0 h 6661444"/>
              <a:gd name="connsiteX2" fmla="*/ 8118277 w 8966800"/>
              <a:gd name="connsiteY2" fmla="*/ 0 h 6661444"/>
              <a:gd name="connsiteX3" fmla="*/ 8964164 w 8966800"/>
              <a:gd name="connsiteY3" fmla="*/ 845887 h 6661444"/>
              <a:gd name="connsiteX4" fmla="*/ 8964164 w 8966800"/>
              <a:gd name="connsiteY4" fmla="*/ 5814113 h 6661444"/>
              <a:gd name="connsiteX5" fmla="*/ 8118277 w 8966800"/>
              <a:gd name="connsiteY5" fmla="*/ 6660000 h 6661444"/>
              <a:gd name="connsiteX6" fmla="*/ 873462 w 8966800"/>
              <a:gd name="connsiteY6" fmla="*/ 6646353 h 6661444"/>
              <a:gd name="connsiteX7" fmla="*/ 164 w 8966800"/>
              <a:gd name="connsiteY7" fmla="*/ 5814113 h 6661444"/>
              <a:gd name="connsiteX8" fmla="*/ 164 w 8966800"/>
              <a:gd name="connsiteY8" fmla="*/ 845887 h 6661444"/>
              <a:gd name="connsiteX0" fmla="*/ 164 w 8966607"/>
              <a:gd name="connsiteY0" fmla="*/ 845887 h 6660169"/>
              <a:gd name="connsiteX1" fmla="*/ 846051 w 8966607"/>
              <a:gd name="connsiteY1" fmla="*/ 0 h 6660169"/>
              <a:gd name="connsiteX2" fmla="*/ 8118277 w 8966607"/>
              <a:gd name="connsiteY2" fmla="*/ 0 h 6660169"/>
              <a:gd name="connsiteX3" fmla="*/ 8964164 w 8966607"/>
              <a:gd name="connsiteY3" fmla="*/ 845887 h 6660169"/>
              <a:gd name="connsiteX4" fmla="*/ 8964164 w 8966607"/>
              <a:gd name="connsiteY4" fmla="*/ 5814113 h 6660169"/>
              <a:gd name="connsiteX5" fmla="*/ 8118277 w 8966607"/>
              <a:gd name="connsiteY5" fmla="*/ 6660000 h 6660169"/>
              <a:gd name="connsiteX6" fmla="*/ 873462 w 8966607"/>
              <a:gd name="connsiteY6" fmla="*/ 6646353 h 6660169"/>
              <a:gd name="connsiteX7" fmla="*/ 164 w 8966607"/>
              <a:gd name="connsiteY7" fmla="*/ 5814113 h 6660169"/>
              <a:gd name="connsiteX8" fmla="*/ 164 w 8966607"/>
              <a:gd name="connsiteY8" fmla="*/ 845887 h 6660169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  <a:gd name="connsiteX0" fmla="*/ 164 w 8964164"/>
              <a:gd name="connsiteY0" fmla="*/ 845887 h 6660166"/>
              <a:gd name="connsiteX1" fmla="*/ 846051 w 8964164"/>
              <a:gd name="connsiteY1" fmla="*/ 0 h 6660166"/>
              <a:gd name="connsiteX2" fmla="*/ 8118277 w 8964164"/>
              <a:gd name="connsiteY2" fmla="*/ 0 h 6660166"/>
              <a:gd name="connsiteX3" fmla="*/ 8964164 w 8964164"/>
              <a:gd name="connsiteY3" fmla="*/ 845887 h 6660166"/>
              <a:gd name="connsiteX4" fmla="*/ 8964164 w 8964164"/>
              <a:gd name="connsiteY4" fmla="*/ 5814113 h 6660166"/>
              <a:gd name="connsiteX5" fmla="*/ 8118277 w 8964164"/>
              <a:gd name="connsiteY5" fmla="*/ 6660000 h 6660166"/>
              <a:gd name="connsiteX6" fmla="*/ 873462 w 8964164"/>
              <a:gd name="connsiteY6" fmla="*/ 6646353 h 6660166"/>
              <a:gd name="connsiteX7" fmla="*/ 164 w 8964164"/>
              <a:gd name="connsiteY7" fmla="*/ 5814113 h 6660166"/>
              <a:gd name="connsiteX8" fmla="*/ 164 w 8964164"/>
              <a:gd name="connsiteY8" fmla="*/ 845887 h 666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64164" h="6660166">
                <a:moveTo>
                  <a:pt x="164" y="845887"/>
                </a:moveTo>
                <a:cubicBezTo>
                  <a:pt x="-13371" y="829093"/>
                  <a:pt x="815609" y="0"/>
                  <a:pt x="846051" y="0"/>
                </a:cubicBezTo>
                <a:lnTo>
                  <a:pt x="8118277" y="0"/>
                </a:lnTo>
                <a:cubicBezTo>
                  <a:pt x="8162196" y="40943"/>
                  <a:pt x="8964164" y="829093"/>
                  <a:pt x="8964164" y="845887"/>
                </a:cubicBezTo>
                <a:lnTo>
                  <a:pt x="8964164" y="5814113"/>
                </a:lnTo>
                <a:cubicBezTo>
                  <a:pt x="8950459" y="5844554"/>
                  <a:pt x="8133183" y="6673648"/>
                  <a:pt x="8118277" y="6660000"/>
                </a:cubicBezTo>
                <a:lnTo>
                  <a:pt x="873462" y="6646353"/>
                </a:lnTo>
                <a:cubicBezTo>
                  <a:pt x="831145" y="6673649"/>
                  <a:pt x="164" y="5803611"/>
                  <a:pt x="164" y="5814113"/>
                </a:cubicBezTo>
                <a:lnTo>
                  <a:pt x="164" y="845887"/>
                </a:lnTo>
                <a:close/>
              </a:path>
            </a:pathLst>
          </a:custGeom>
          <a:solidFill>
            <a:schemeClr val="bg1"/>
          </a:solidFill>
          <a:ln w="139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s-ES" dirty="0"/>
              <a:t>a</a:t>
            </a:r>
          </a:p>
        </p:txBody>
      </p:sp>
      <p:sp>
        <p:nvSpPr>
          <p:cNvPr id="18" name="Prostokąt zaokrąglony 1">
            <a:extLst>
              <a:ext uri="{FF2B5EF4-FFF2-40B4-BE49-F238E27FC236}">
                <a16:creationId xmlns:a16="http://schemas.microsoft.com/office/drawing/2014/main" id="{D0ECD757-5696-49D7-937C-79A4E3BAF28E}"/>
              </a:ext>
            </a:extLst>
          </p:cNvPr>
          <p:cNvSpPr/>
          <p:nvPr/>
        </p:nvSpPr>
        <p:spPr>
          <a:xfrm>
            <a:off x="7047693" y="2206280"/>
            <a:ext cx="2447925" cy="792162"/>
          </a:xfrm>
          <a:prstGeom prst="roundRect">
            <a:avLst/>
          </a:prstGeom>
          <a:solidFill>
            <a:schemeClr val="tx2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s-ES" sz="2400" b="1" spc="50" dirty="0" err="1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J’habite</a:t>
            </a:r>
            <a:r>
              <a:rPr lang="es-ES" sz="2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 à Lima</a:t>
            </a:r>
          </a:p>
        </p:txBody>
      </p:sp>
      <p:pic>
        <p:nvPicPr>
          <p:cNvPr id="23" name="Picture 8">
            <a:extLst>
              <a:ext uri="{FF2B5EF4-FFF2-40B4-BE49-F238E27FC236}">
                <a16:creationId xmlns:a16="http://schemas.microsoft.com/office/drawing/2014/main" id="{62E16596-75E9-48B3-AB2A-A9A67AC5B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225" y="5627103"/>
            <a:ext cx="1030287" cy="66992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5" name="Picture 14" descr="thumb up mada_1">
            <a:extLst>
              <a:ext uri="{FF2B5EF4-FFF2-40B4-BE49-F238E27FC236}">
                <a16:creationId xmlns:a16="http://schemas.microsoft.com/office/drawing/2014/main" id="{91530EF3-F5FB-4705-8AF6-9DBCC509B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11265" y="4453042"/>
            <a:ext cx="1966912" cy="1150938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Prostokąt zaokrąglony 1">
            <a:extLst>
              <a:ext uri="{FF2B5EF4-FFF2-40B4-BE49-F238E27FC236}">
                <a16:creationId xmlns:a16="http://schemas.microsoft.com/office/drawing/2014/main" id="{9FCEA681-A6EC-4E32-8CF1-B8C15FD40D6B}"/>
              </a:ext>
            </a:extLst>
          </p:cNvPr>
          <p:cNvSpPr/>
          <p:nvPr/>
        </p:nvSpPr>
        <p:spPr>
          <a:xfrm>
            <a:off x="7047693" y="3428999"/>
            <a:ext cx="2447925" cy="858291"/>
          </a:xfrm>
          <a:prstGeom prst="roundRect">
            <a:avLst/>
          </a:prstGeom>
          <a:solidFill>
            <a:schemeClr val="tx2"/>
          </a:solidFill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s-ES" sz="3200" b="1" spc="50" dirty="0" err="1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J’habite</a:t>
            </a:r>
            <a:r>
              <a:rPr lang="es-ES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</a:rPr>
              <a:t> à Los Olivos</a:t>
            </a:r>
            <a:endParaRPr lang="es-ES" sz="5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Berlin Sans FB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9B047D5-E3AA-408C-9FDB-1225BEAAFA04}"/>
              </a:ext>
            </a:extLst>
          </p:cNvPr>
          <p:cNvSpPr txBox="1"/>
          <p:nvPr/>
        </p:nvSpPr>
        <p:spPr>
          <a:xfrm>
            <a:off x="3297448" y="323054"/>
            <a:ext cx="61206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32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Choisis</a:t>
            </a:r>
            <a:r>
              <a:rPr lang="es-PE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la </a:t>
            </a:r>
            <a:r>
              <a:rPr lang="es-PE" sz="32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bonne</a:t>
            </a:r>
            <a:r>
              <a:rPr lang="es-PE" sz="32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es-PE" sz="32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réponse</a:t>
            </a:r>
            <a:endParaRPr lang="es-PE" sz="32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pic>
        <p:nvPicPr>
          <p:cNvPr id="9" name="Picture 4" descr="Resultado de imagen de niño dibujo">
            <a:extLst>
              <a:ext uri="{FF2B5EF4-FFF2-40B4-BE49-F238E27FC236}">
                <a16:creationId xmlns:a16="http://schemas.microsoft.com/office/drawing/2014/main" id="{08A619E9-9C28-43C5-A85F-32EB060E4A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6" r="23345"/>
          <a:stretch/>
        </p:blipFill>
        <p:spPr bwMode="auto">
          <a:xfrm>
            <a:off x="2630025" y="1851256"/>
            <a:ext cx="2016225" cy="355221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5520029" y="1162483"/>
            <a:ext cx="4248472" cy="82851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Où habites-tu ? </a:t>
            </a:r>
            <a:endParaRPr lang="es-PE" sz="2800" b="1" dirty="0">
              <a:solidFill>
                <a:srgbClr val="C00000"/>
              </a:solidFill>
              <a:latin typeface="Century Gothic" panose="020B0502020202020204" pitchFamily="34" charset="0"/>
            </a:endParaRPr>
          </a:p>
          <a:p>
            <a:pPr algn="ctr"/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005464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439"/>
    </mc:Choice>
    <mc:Fallback xmlns="">
      <p:transition spd="slow" advTm="21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triggerEvt type="onClick" time="12320" objId="17"/>
        <p14:triggerEvt type="onClick" time="13624" objId="18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654" y="4530"/>
            <a:ext cx="5464708" cy="70294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6454452" y="2123563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>
                <a:solidFill>
                  <a:srgbClr val="C00000"/>
                </a:solidFill>
              </a:rPr>
              <a:t>Comment</a:t>
            </a:r>
          </a:p>
        </p:txBody>
      </p:sp>
      <p:sp>
        <p:nvSpPr>
          <p:cNvPr id="7" name="Nube 6">
            <a:extLst>
              <a:ext uri="{FF2B5EF4-FFF2-40B4-BE49-F238E27FC236}">
                <a16:creationId xmlns:a16="http://schemas.microsoft.com/office/drawing/2014/main" id="{EA4483E4-3B54-4EA5-ABDB-A7A6D09E75E8}"/>
              </a:ext>
            </a:extLst>
          </p:cNvPr>
          <p:cNvSpPr/>
          <p:nvPr/>
        </p:nvSpPr>
        <p:spPr>
          <a:xfrm>
            <a:off x="1084465" y="1579365"/>
            <a:ext cx="2688500" cy="1457727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Faire la page 14</a:t>
            </a:r>
          </a:p>
          <a:p>
            <a:pPr algn="ctr"/>
            <a:r>
              <a:rPr lang="es-PE" b="1" i="1" dirty="0"/>
              <a:t>( </a:t>
            </a:r>
            <a:r>
              <a:rPr lang="es-PE" b="1" i="1" dirty="0">
                <a:solidFill>
                  <a:schemeClr val="tx2">
                    <a:lumMod val="75000"/>
                  </a:schemeClr>
                </a:solidFill>
              </a:rPr>
              <a:t>Desarrollamos la pág. 14)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7B40A639-528A-474F-BA6E-56666CC7911A}"/>
              </a:ext>
            </a:extLst>
          </p:cNvPr>
          <p:cNvSpPr/>
          <p:nvPr/>
        </p:nvSpPr>
        <p:spPr>
          <a:xfrm>
            <a:off x="10035051" y="2289770"/>
            <a:ext cx="1584176" cy="1438383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b="1" dirty="0"/>
              <a:t>Completo</a:t>
            </a:r>
          </a:p>
        </p:txBody>
      </p:sp>
    </p:spTree>
    <p:extLst>
      <p:ext uri="{BB962C8B-B14F-4D97-AF65-F5344CB8AC3E}">
        <p14:creationId xmlns:p14="http://schemas.microsoft.com/office/powerpoint/2010/main" val="43467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1125860" y="328584"/>
            <a:ext cx="192469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PE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I.E.P.</a:t>
            </a:r>
            <a:r>
              <a:rPr kumimoji="0" lang="es-ES" altLang="es-P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CRUZ SACO</a:t>
            </a:r>
            <a:endParaRPr kumimoji="0" lang="es-ES" altLang="es-PE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n 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0956" y="286138"/>
            <a:ext cx="922556" cy="10800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Resultado de imagen de bandera frances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836" y="5589240"/>
            <a:ext cx="16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trella de 5 puntas 5"/>
          <p:cNvSpPr/>
          <p:nvPr/>
        </p:nvSpPr>
        <p:spPr>
          <a:xfrm>
            <a:off x="10990956" y="5769240"/>
            <a:ext cx="864000" cy="720000"/>
          </a:xfrm>
          <a:prstGeom prst="star5">
            <a:avLst/>
          </a:prstGeom>
          <a:solidFill>
            <a:srgbClr val="FFFF00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</a:endParaRPr>
          </a:p>
        </p:txBody>
      </p:sp>
      <p:pic>
        <p:nvPicPr>
          <p:cNvPr id="11" name="Imagen 10"/>
          <p:cNvPicPr/>
          <p:nvPr/>
        </p:nvPicPr>
        <p:blipFill rotWithShape="1">
          <a:blip r:embed="rId6"/>
          <a:srcRect l="17334" t="14874" r="52382" b="16756"/>
          <a:stretch/>
        </p:blipFill>
        <p:spPr bwMode="auto">
          <a:xfrm>
            <a:off x="3901303" y="94380"/>
            <a:ext cx="6624736" cy="66692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Nube 6">
            <a:extLst>
              <a:ext uri="{FF2B5EF4-FFF2-40B4-BE49-F238E27FC236}">
                <a16:creationId xmlns:a16="http://schemas.microsoft.com/office/drawing/2014/main" id="{A2930714-AE05-43AE-84B1-A7A9BFBAD466}"/>
              </a:ext>
            </a:extLst>
          </p:cNvPr>
          <p:cNvSpPr/>
          <p:nvPr/>
        </p:nvSpPr>
        <p:spPr>
          <a:xfrm>
            <a:off x="909836" y="2276872"/>
            <a:ext cx="2758167" cy="1385719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Faire </a:t>
            </a:r>
            <a:r>
              <a:rPr lang="es-PE" b="1" i="1" dirty="0" err="1">
                <a:solidFill>
                  <a:schemeClr val="accent4">
                    <a:lumMod val="75000"/>
                  </a:schemeClr>
                </a:solidFill>
              </a:rPr>
              <a:t>au</a:t>
            </a:r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s-PE" b="1" i="1" dirty="0" err="1">
                <a:solidFill>
                  <a:schemeClr val="accent4">
                    <a:lumMod val="75000"/>
                  </a:schemeClr>
                </a:solidFill>
              </a:rPr>
              <a:t>cahier</a:t>
            </a:r>
            <a:r>
              <a:rPr lang="es-PE" b="1" i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es-PE" b="1" i="1" dirty="0"/>
              <a:t>( </a:t>
            </a:r>
            <a:r>
              <a:rPr lang="es-PE" b="1" i="1" dirty="0">
                <a:solidFill>
                  <a:schemeClr val="tx2">
                    <a:lumMod val="75000"/>
                  </a:schemeClr>
                </a:solidFill>
              </a:rPr>
              <a:t>Desarrollamos en el cuaderno)</a:t>
            </a:r>
          </a:p>
        </p:txBody>
      </p:sp>
      <p:pic>
        <p:nvPicPr>
          <p:cNvPr id="8" name="Vaiana, la légende du bout du monde - Le Bleu Lumière">
            <a:hlinkClick r:id="" action="ppaction://media"/>
            <a:extLst>
              <a:ext uri="{FF2B5EF4-FFF2-40B4-BE49-F238E27FC236}">
                <a16:creationId xmlns:a16="http://schemas.microsoft.com/office/drawing/2014/main" id="{045B985E-B43C-44ED-9FFD-7450539CA18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608" end="12240.041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09836" y="8261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1305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3563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Crop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Recorte</Template>
  <TotalTime>674</TotalTime>
  <Words>282</Words>
  <Application>Microsoft Office PowerPoint</Application>
  <PresentationFormat>Personalizado</PresentationFormat>
  <Paragraphs>73</Paragraphs>
  <Slides>11</Slides>
  <Notes>1</Notes>
  <HiddenSlides>0</HiddenSlides>
  <MMClips>8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2" baseType="lpstr">
      <vt:lpstr>Arial</vt:lpstr>
      <vt:lpstr>Baskerville Old Face</vt:lpstr>
      <vt:lpstr>Berlin Sans FB</vt:lpstr>
      <vt:lpstr>Berlin Sans FB Demi</vt:lpstr>
      <vt:lpstr>Century Gothic</vt:lpstr>
      <vt:lpstr>Corbel</vt:lpstr>
      <vt:lpstr>Franklin Gothic Book</vt:lpstr>
      <vt:lpstr>Impact</vt:lpstr>
      <vt:lpstr>Monotype Corsiva</vt:lpstr>
      <vt:lpstr>Times New Roman</vt:lpstr>
      <vt:lpstr>Crop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del título</dc:title>
  <dc:creator>JESSICA</dc:creator>
  <cp:lastModifiedBy>FREDDY</cp:lastModifiedBy>
  <cp:revision>77</cp:revision>
  <dcterms:created xsi:type="dcterms:W3CDTF">2019-05-15T18:03:03Z</dcterms:created>
  <dcterms:modified xsi:type="dcterms:W3CDTF">2020-03-28T07:41:23Z</dcterms:modified>
</cp:coreProperties>
</file>

<file path=docProps/thumbnail.jpeg>
</file>